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562850" cy="10691813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31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01625" y="469900"/>
            <a:ext cx="6858000" cy="483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>
            <a:normAutofit fontScale="85000"/>
          </a:bodyPr>
          <a:lstStyle/>
          <a:p>
            <a:pPr marL="0" marR="0" indent="0" algn="ctr">
              <a:lnSpc>
                <a:spcPts val="2600"/>
              </a:lnSpc>
              <a:spcAft>
                <a:spcPts val="955"/>
              </a:spcAft>
            </a:pPr>
            <a:r>
              <a:rPr lang="de-DE" sz="2150" spc="0">
                <a:solidFill>
                  <a:srgbClr val="000000"/>
                </a:solidFill>
                <a:latin typeface="Comic Sans MS" panose="02020603050405020304" pitchFamily="2"/>
              </a:rPr>
              <a:t>Schützengesellschaft Gemütlichkeit Jachenau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0"/>
          </p:nvPr>
        </p:nvSpPr>
        <p:spPr>
          <a:xfrm>
            <a:off x="301625" y="3075305"/>
            <a:ext cx="6858000" cy="1755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130" rIns="0" bIns="0" anchor="t">
            <a:normAutofit fontScale="85000"/>
          </a:bodyPr>
          <a:lstStyle/>
          <a:p>
            <a:pPr marL="0" marR="0" indent="0" algn="ctr">
              <a:lnSpc>
                <a:spcPts val="2600"/>
              </a:lnSpc>
              <a:spcAft>
                <a:spcPts val="0"/>
              </a:spcAft>
            </a:pPr>
            <a:r>
              <a:rPr lang="de-DE" sz="2150" spc="0">
                <a:solidFill>
                  <a:srgbClr val="000000"/>
                </a:solidFill>
                <a:latin typeface="Comic Sans MS" panose="02020603050405020304" pitchFamily="2"/>
              </a:rPr>
              <a:t>Preisträgerverzeichnis </a:t>
            </a:r>
          </a:p>
          <a:p>
            <a:pPr marL="0" marR="0" indent="0" algn="ctr">
              <a:lnSpc>
                <a:spcPts val="1400"/>
              </a:lnSpc>
              <a:spcBef>
                <a:spcPts val="180"/>
              </a:spcBef>
              <a:spcAft>
                <a:spcPts val="0"/>
              </a:spcAft>
            </a:pPr>
            <a:r>
              <a:rPr lang="de-DE" sz="1150" spc="0">
                <a:solidFill>
                  <a:srgbClr val="000000"/>
                </a:solidFill>
                <a:latin typeface="Comic Sans MS" panose="02020603050405020304" pitchFamily="2"/>
              </a:rPr>
              <a:t>zum </a:t>
            </a:r>
          </a:p>
          <a:p>
            <a:pPr marL="0" marR="0" indent="0"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150" spc="65">
                <a:solidFill>
                  <a:srgbClr val="000000"/>
                </a:solidFill>
                <a:latin typeface="Comic Sans MS" panose="02020603050405020304" pitchFamily="2"/>
              </a:rPr>
              <a:t>98. Gauschießen im Schützengau Bad Tölz </a:t>
            </a:r>
          </a:p>
          <a:p>
            <a:pPr marL="0" marR="0" indent="0" algn="ctr">
              <a:lnSpc>
                <a:spcPts val="2000"/>
              </a:lnSpc>
              <a:spcBef>
                <a:spcPts val="35"/>
              </a:spcBef>
              <a:spcAft>
                <a:spcPts val="0"/>
              </a:spcAft>
            </a:pPr>
            <a:r>
              <a:rPr lang="de-DE" sz="1450" spc="-10">
                <a:solidFill>
                  <a:srgbClr val="000000"/>
                </a:solidFill>
                <a:latin typeface="Comic Sans MS" panose="02020603050405020304" pitchFamily="2"/>
              </a:rPr>
              <a:t>vom 02. April bis 14. April 2024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50" spc="-10">
                <a:solidFill>
                  <a:srgbClr val="000000"/>
                </a:solidFill>
                <a:latin typeface="Comic Sans MS" panose="02020603050405020304" pitchFamily="2"/>
              </a:rPr>
              <a:t>anlässlich des 100-jährigen Wiedergründungs-Jubiläums </a:t>
            </a:r>
          </a:p>
          <a:p>
            <a:pPr marL="0" marR="0" indent="0" algn="ctr">
              <a:lnSpc>
                <a:spcPts val="2000"/>
              </a:lnSpc>
              <a:spcBef>
                <a:spcPts val="15"/>
              </a:spcBef>
              <a:spcAft>
                <a:spcPts val="910"/>
              </a:spcAft>
            </a:pPr>
            <a:r>
              <a:rPr lang="de-DE" sz="1450" spc="-60">
                <a:solidFill>
                  <a:srgbClr val="000000"/>
                </a:solidFill>
                <a:latin typeface="Comic Sans MS" panose="02020603050405020304" pitchFamily="2"/>
              </a:rPr>
              <a:t>der Schützgesellschaft Gemütlichkeit Jachenau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0"/>
          </p:nvPr>
        </p:nvSpPr>
        <p:spPr>
          <a:xfrm>
            <a:off x="301625" y="10199370"/>
            <a:ext cx="6858000" cy="468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91440" marR="0" indent="0" algn="l">
              <a:lnSpc>
                <a:spcPts val="1100"/>
              </a:lnSpc>
              <a:spcAft>
                <a:spcPts val="0"/>
              </a:spcAft>
            </a:pPr>
            <a:r>
              <a:rPr lang="de-DE" sz="1000" b="1" spc="0">
                <a:solidFill>
                  <a:srgbClr val="000000"/>
                </a:solidFill>
                <a:latin typeface="Arial" panose="02020603050405020304" pitchFamily="2"/>
              </a:rPr>
              <a:t>Das Schützenmeisteramt der SG Gemütlichkeit Jachenau bedankt sich bei allen Gönnern für die </a:t>
            </a:r>
          </a:p>
          <a:p>
            <a:pPr marL="91440" marR="0" indent="0" algn="l">
              <a:lnSpc>
                <a:spcPts val="1100"/>
              </a:lnSpc>
              <a:spcBef>
                <a:spcPts val="100"/>
              </a:spcBef>
              <a:spcAft>
                <a:spcPts val="0"/>
              </a:spcAft>
            </a:pPr>
            <a:r>
              <a:rPr lang="de-DE" sz="1000" b="1" spc="0">
                <a:solidFill>
                  <a:srgbClr val="000000"/>
                </a:solidFill>
                <a:latin typeface="Arial" panose="02020603050405020304" pitchFamily="2"/>
              </a:rPr>
              <a:t>gestifteten Ehrenpreise und bei allen Schützen für die zahlreiche Beteiligung! </a:t>
            </a:r>
          </a:p>
          <a:p>
            <a:pPr marL="0" marR="0" indent="0" algn="r">
              <a:lnSpc>
                <a:spcPts val="1100"/>
              </a:lnSpc>
              <a:spcBef>
                <a:spcPts val="125"/>
              </a:spcBef>
              <a:spcAft>
                <a:spcPts val="65"/>
              </a:spcAft>
            </a:pPr>
            <a:r>
              <a:rPr lang="de-DE" sz="1000" spc="-5">
                <a:solidFill>
                  <a:srgbClr val="000000"/>
                </a:solidFill>
                <a:latin typeface="Arial" panose="02020603050405020304" pitchFamily="2"/>
              </a:rPr>
              <a:t>Jachenau, 21. April 2024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0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670560" y="698500"/>
            <a:ext cx="5791200" cy="91567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>
            <a:normAutofit fontScale="90000"/>
          </a:bodyPr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de-DE" sz="1950" spc="-5">
                <a:solidFill>
                  <a:srgbClr val="000000"/>
                </a:solidFill>
                <a:latin typeface="Comic Sans MS" panose="02020603050405020304" pitchFamily="2"/>
              </a:rPr>
              <a:t>Spendenverzeichnis vom Gauschießen Jachenau 2024 </a:t>
            </a:r>
          </a:p>
          <a:p>
            <a:pPr marL="0" marR="0" indent="0" algn="l">
              <a:lnSpc>
                <a:spcPts val="1200"/>
              </a:lnSpc>
              <a:spcBef>
                <a:spcPts val="148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Gemeinde Jachenau Hans Willibald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-10">
                <a:solidFill>
                  <a:srgbClr val="000000"/>
                </a:solidFill>
                <a:latin typeface="Arial" panose="02020603050405020304" pitchFamily="2"/>
              </a:rPr>
              <a:t>Sparkasse Bad Tölz-Wolfratshausen Mentel &amp; Mentel Steuerberatergesellschaft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Raiffeisenbank im Oberland EDV Team Oberland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Walchenseestiftung 17er Oberland Energie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Rudi Tiefenbrunner jun. Hörmann Haustechnik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Klaus Danner (Wegmacher) FIMAX Vermögensberatung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Evi u. Jost Gudelius Steinmetz Müller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Rosmarie Fischer Steuerberater Lindner Theresia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Anton Wohlmuth Kristalltherme Kochel am See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Josef Orterer Raiffeisen Ware Oberland GmbH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u. Sabine Wasensteiner Lenggrieser Hütte Durach Flori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Albert Orterer Landgasthof Fischbach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Martha März Gasthof Jachenau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Marlies u. Stefan Rinner Bäckerei Kögl Lenggries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-10">
                <a:solidFill>
                  <a:srgbClr val="000000"/>
                </a:solidFill>
                <a:latin typeface="Arial" panose="02020603050405020304" pitchFamily="2"/>
              </a:rPr>
              <a:t>Katharina Fischer Bauunternehmen Schwarzenberger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Jakob Orterer Hölzl Thomas GmbH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und Karl Pfund Aumann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Josef Oswald sen.. Handdruckerei Gistl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Müller Ehrenschützenmeister Holzschnitzerei Walter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 u. Lenz Demmel Kristallturm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Regina u. Hans Danner Sport Krätz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Tourismusverein Jachenau Schützenbedarf Holme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und Maria Dichtl Allianzvertretung Karl Kienbacher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Rosemarie u. Georg Bechteler Fahrschule Gritzuhn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Regina Bechteler Michael Rest Kaminkehrer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u. Marcel Lepitre Simon Haus und Holzbau GmbH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Franz Pschorr Willibald Wohnbau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Oswald OK Ingenieure GmbH &amp; Co. KG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Sonja Eichbichler WBV Wolfratshausen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Annelies Reiter Martin Wasensteiner GmbH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Andreas Kohlhauf Autosattlerei Schaupp Jachenau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Alois u. Thekla Müller Markus Schwarzenberger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Günter Haubner Vroni`s Blumenkammerl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Dietz Landmaschinen Gerg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Aschenloher Ehrenschützenmeister Arzbacher Hof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und Johann Oswald Waldschänke Niedernach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Maria Müller jun. Malermeister Hubert Demmel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Andreas Danner Petern Malermeister Robert März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Nikolaus Danner, Petern Tölzer Schießstätte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Marlene Tiefenbrunner Tölzer Kasladen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Florian und Stephanie Würmseer Scheiffele-Schmiederer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Aschenloher jun. Skiservice Fleissner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Benedikt Oswald sen. BayWa Baustoffe Bad Tölz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Gilg Binderbräu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Manfred Gey Energieteam Kofler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Anna Heumann Schweitzer Wirtin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Michael Alt FC Bayern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Stefan Stedele Bayerische Staatsforsten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Landmaschinen Riesch Jachenau Baumgartner Böden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Treppenbau Oswald Säcklerei Bammer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Brauerei Reutberg Pleisenhütte Siegfried Gaugg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Lenggrieser Trachten- und Lodenstub`n Haushaltswaren Probst,Lenggries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Autohaus Rinner GmbH Trachten Leismüller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Kilian Willibald GmbH Lindls Bad Tölz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1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Steuerberater GbR Glensk + Kirchgatterer Altwirt Lenggries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11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446405" y="6537325"/>
            <a:ext cx="5791200" cy="2466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>
            <a:normAutofit fontScale="75000"/>
          </a:bodyPr>
          <a:lstStyle/>
          <a:p>
            <a:pPr marL="228600" marR="0" indent="0" algn="l">
              <a:lnSpc>
                <a:spcPts val="1400"/>
              </a:lnSpc>
              <a:spcAft>
                <a:spcPts val="0"/>
              </a:spcAft>
            </a:pPr>
            <a:r>
              <a:rPr lang="de-DE" sz="1200" b="1" spc="0">
                <a:solidFill>
                  <a:srgbClr val="000000"/>
                </a:solidFill>
                <a:latin typeface="Arial" panose="02020603050405020304" pitchFamily="2"/>
              </a:rPr>
              <a:t>ein herzliches Vergelt`s Gott an: </a:t>
            </a:r>
          </a:p>
          <a:p>
            <a:pPr marL="228600" marR="0" indent="0" algn="l">
              <a:lnSpc>
                <a:spcPts val="1200"/>
              </a:lnSpc>
              <a:spcBef>
                <a:spcPts val="128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FSG Tölz für die Zugstandanlage </a:t>
            </a:r>
          </a:p>
          <a:p>
            <a:pPr marL="22860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SSA Gaißach für die Pressluftflaschen </a:t>
            </a:r>
          </a:p>
          <a:p>
            <a:pPr marL="2286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ZSG Bichl für die Papierscheiben </a:t>
            </a:r>
          </a:p>
          <a:p>
            <a:pPr marL="22860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SG Wackersberg-Arzbach für die Auswertmaschine </a:t>
            </a:r>
          </a:p>
          <a:p>
            <a:pPr marL="228600" marR="0" indent="0" algn="l">
              <a:lnSpc>
                <a:spcPts val="1200"/>
              </a:lnSpc>
              <a:spcBef>
                <a:spcPts val="2460"/>
              </a:spcBef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Allen Jachenauer Bürgerinnen und Bürger für die großzügigen Geldspenden!!!!!! </a:t>
            </a:r>
          </a:p>
          <a:p>
            <a:pPr marL="228600" marR="0" indent="0" algn="l">
              <a:lnSpc>
                <a:spcPts val="1700"/>
              </a:lnSpc>
              <a:spcBef>
                <a:spcPts val="6330"/>
              </a:spcBef>
              <a:spcAft>
                <a:spcPts val="25"/>
              </a:spcAft>
            </a:pPr>
            <a:r>
              <a:rPr lang="de-DE" sz="1450" spc="90">
                <a:solidFill>
                  <a:srgbClr val="000000"/>
                </a:solidFill>
                <a:latin typeface="Bookman Old Style" panose="02020603050405020304" pitchFamily="1"/>
              </a:rPr>
              <a:t>Die Schützengesellschaft Jachenau bedankt sich bei allen Spendern.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2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1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2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3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1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3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4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2496185" y="27940"/>
            <a:ext cx="2587625" cy="133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000"/>
              </a:lnSpc>
              <a:spcAft>
                <a:spcPts val="0"/>
              </a:spcAft>
            </a:pPr>
            <a:r>
              <a:rPr lang="de-DE" sz="950" spc="-9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986530" y="344805"/>
            <a:ext cx="324040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65"/>
              </a:spcAft>
              <a:tabLst>
                <a:tab pos="3246120" algn="r"/>
              </a:tabLst>
            </a:pPr>
            <a:r>
              <a:rPr lang="de-DE" sz="900" b="1" u="sng" spc="0">
                <a:solidFill>
                  <a:srgbClr val="000000"/>
                </a:solidFill>
                <a:latin typeface="Arial" panose="02020603050405020304" pitchFamily="2"/>
              </a:rPr>
              <a:t>Fortsetzung: Luftgewehr Punktscheibe</a:t>
            </a:r>
            <a:r>
              <a:rPr lang="de-DE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Teiler 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3521710" y="10525760"/>
            <a:ext cx="5067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1100"/>
              </a:lnSpc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4 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004945" y="490855"/>
            <a:ext cx="865505" cy="104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70. Bauer Johannes 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idx="10"/>
          </p:nvPr>
        </p:nvSpPr>
        <p:spPr>
          <a:xfrm>
            <a:off x="4004945" y="595630"/>
            <a:ext cx="83502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71. Multerer Robert 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4004945" y="718185"/>
            <a:ext cx="77406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72. Huber Tatjana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4004945" y="838200"/>
            <a:ext cx="673735" cy="1174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73. Stock Klaus 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idx="10"/>
          </p:nvPr>
        </p:nvSpPr>
        <p:spPr>
          <a:xfrm>
            <a:off x="4004945" y="957580"/>
            <a:ext cx="10090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74. Bechteler Rosmarie 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idx="10"/>
          </p:nvPr>
        </p:nvSpPr>
        <p:spPr>
          <a:xfrm>
            <a:off x="4004945" y="1077595"/>
            <a:ext cx="80200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75. Schmid Hubert 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idx="10"/>
          </p:nvPr>
        </p:nvSpPr>
        <p:spPr>
          <a:xfrm>
            <a:off x="4004945" y="1198245"/>
            <a:ext cx="112458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76. Schletzbaum Christina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4004945" y="1318260"/>
            <a:ext cx="104584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77. Buchner Anna-Maria 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idx="10"/>
          </p:nvPr>
        </p:nvSpPr>
        <p:spPr>
          <a:xfrm>
            <a:off x="4004945" y="1438910"/>
            <a:ext cx="87503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 startAt="78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Schubert Beatrix </a:t>
            </a:r>
          </a:p>
          <a:p>
            <a:pPr marL="0" marR="0" indent="182880" algn="l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750" spc="-5">
                <a:solidFill>
                  <a:srgbClr val="000000"/>
                </a:solidFill>
                <a:latin typeface="Arial" panose="02020603050405020304" pitchFamily="2"/>
              </a:rPr>
              <a:t>Wolf Maria 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idx="10"/>
          </p:nvPr>
        </p:nvSpPr>
        <p:spPr>
          <a:xfrm>
            <a:off x="4001770" y="1677670"/>
            <a:ext cx="975360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Rohrmoser Helmut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5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5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6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273685" y="8562340"/>
            <a:ext cx="3432175" cy="209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0" rIns="0" bIns="0" anchor="t"/>
          <a:lstStyle/>
          <a:p>
            <a:pPr marL="137160" marR="0" indent="0" algn="l">
              <a:lnSpc>
                <a:spcPts val="1600"/>
              </a:lnSpc>
              <a:spcAft>
                <a:spcPts val="0"/>
              </a:spcAft>
            </a:pPr>
            <a:r>
              <a:rPr lang="de-DE" sz="1450" spc="-20">
                <a:solidFill>
                  <a:srgbClr val="000000"/>
                </a:solidFill>
                <a:latin typeface="Arial" panose="02020603050405020304" pitchFamily="2"/>
              </a:rPr>
              <a:t>Einzelmeisterschaften Luftgewehr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347980" y="10122535"/>
            <a:ext cx="6858000" cy="558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3860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6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7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313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139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396240" y="339090"/>
            <a:ext cx="6400800" cy="137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  <a:tabLst>
                <a:tab pos="3017520" algn="l"/>
                <a:tab pos="6400800" algn="r"/>
              </a:tabLs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Einzelmeisterschaft Luftgewehr Seniorenklasse</a:t>
            </a:r>
            <a:r>
              <a:rPr lang="de-DE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Ringe </a:t>
            </a:r>
            <a:r>
              <a:rPr lang="de-DE" sz="950" spc="0">
                <a:solidFill>
                  <a:srgbClr val="000000"/>
                </a:solidFill>
                <a:latin typeface="Arial" panose="02020603050405020304" pitchFamily="2"/>
              </a:rPr>
              <a:t>Mannschaftsmeisterschaft Luftgewehr Damenklasse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335915" y="476250"/>
            <a:ext cx="3432175" cy="3008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137160" marR="0" indent="137160" algn="l">
              <a:lnSpc>
                <a:spcPts val="900"/>
              </a:lnSpc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Rohrmoser Helmut SG Schönrain-Mürnsee 280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Hegele Hansjörg FSG Lenggries 279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Hans sen. (Steinmetz SG Gemütlichk. Jachenau 267 </a:t>
            </a:r>
          </a:p>
          <a:p>
            <a:pPr marL="137160" marR="0" indent="137160" algn="l">
              <a:lnSpc>
                <a:spcPts val="900"/>
              </a:lnSpc>
              <a:spcBef>
                <a:spcPts val="9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Bauer Wolfgang GSK Ellbach 266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Georg SG Gemütlichk. Jachenau 257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Hackenberger Peter GSK Reichersbeuern 250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Margowski Walter SG Bad Heilbrunn 248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Wohlmuth Anton SG Gemütlichk. Jachenau 234 </a:t>
            </a:r>
          </a:p>
          <a:p>
            <a:pPr marL="45720" marR="0" indent="0" algn="l">
              <a:lnSpc>
                <a:spcPts val="1000"/>
              </a:lnSpc>
              <a:spcBef>
                <a:spcPts val="870"/>
              </a:spcBef>
              <a:spcAft>
                <a:spcPts val="0"/>
              </a:spcAf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Einzelmeisterschaft Luftgewehr Auflage  </a:t>
            </a:r>
          </a:p>
          <a:p>
            <a:pPr marL="137160" marR="0" indent="137160" algn="l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Gistl Quirin GSK Reichersbeuern 316.5 </a:t>
            </a:r>
          </a:p>
          <a:p>
            <a:pPr marL="137160" marR="0" indent="137160" algn="l">
              <a:lnSpc>
                <a:spcPts val="900"/>
              </a:lnSpc>
              <a:spcBef>
                <a:spcPts val="4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Heimgreiter Xaver SG Frohs. d' Wildsch. 315.3 </a:t>
            </a:r>
          </a:p>
          <a:p>
            <a:pPr marL="137160" marR="0" indent="137160" algn="l">
              <a:lnSpc>
                <a:spcPts val="900"/>
              </a:lnSpc>
              <a:spcBef>
                <a:spcPts val="15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Gilgenreiner Gabriele FSG Lenggries 314.6 </a:t>
            </a:r>
          </a:p>
          <a:p>
            <a:pPr marL="137160" marR="0" indent="137160" algn="l">
              <a:lnSpc>
                <a:spcPts val="900"/>
              </a:lnSpc>
              <a:spcBef>
                <a:spcPts val="9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Mayr Dr. Wolfgang Schützenl. Benediktb. 312.1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Schönherr Josef SG Wackersberg-Arzbach 311.8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Mai Heinz SG Wackersberg-Arzbach 311.5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Hartmaier Karl GSK Reichersbeuern 310.6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Rest Kaspar SSA Gaißach 310.4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Leutenstorfer Felicit FSG Bad Tölz 310.1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Kinshofer Engelbert GSK Reichersbeuern 308.9 </a:t>
            </a:r>
          </a:p>
          <a:p>
            <a:pPr marL="45720" marR="0" indent="0" algn="l">
              <a:lnSpc>
                <a:spcPts val="1600"/>
              </a:lnSpc>
              <a:spcBef>
                <a:spcPts val="1165"/>
              </a:spcBef>
              <a:spcAft>
                <a:spcPts val="0"/>
              </a:spcAft>
            </a:pPr>
            <a:r>
              <a:rPr lang="de-DE" sz="1450" spc="-20">
                <a:solidFill>
                  <a:srgbClr val="000000"/>
                </a:solidFill>
                <a:latin typeface="Arial" panose="02020603050405020304" pitchFamily="2"/>
              </a:rPr>
              <a:t>Mannschaftsmeisterschaften Luftgewehr </a:t>
            </a:r>
          </a:p>
          <a:p>
            <a:pPr marL="45720" marR="0" indent="0" algn="l">
              <a:lnSpc>
                <a:spcPts val="1000"/>
              </a:lnSpc>
              <a:spcBef>
                <a:spcPts val="940"/>
              </a:spcBef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Schülerklasse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0"/>
          </p:nvPr>
        </p:nvSpPr>
        <p:spPr>
          <a:xfrm>
            <a:off x="3872865" y="3106420"/>
            <a:ext cx="3432175" cy="137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Schützenklasse 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3872865" y="6236970"/>
            <a:ext cx="3432175" cy="137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Damen-Altersklasse 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3872865" y="9366885"/>
            <a:ext cx="3432175" cy="621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Mannschaftsmeisterschaft Luftgewehr Seniorenklasse </a:t>
            </a:r>
          </a:p>
          <a:p>
            <a:pPr marL="45720" marR="0" indent="0" algn="l">
              <a:lnSpc>
                <a:spcPts val="900"/>
              </a:lnSpc>
              <a:spcBef>
                <a:spcPts val="105"/>
              </a:spcBef>
              <a:spcAft>
                <a:spcPts val="0"/>
              </a:spcAft>
              <a:tabLst>
                <a:tab pos="228600" algn="l"/>
                <a:tab pos="2926080" algn="l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1. SG Jachenau Senioren 758 R. </a:t>
            </a:r>
          </a:p>
          <a:p>
            <a:pPr marL="228600" marR="0" indent="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Hans sen. (Steinmetz 267 R. </a:t>
            </a:r>
          </a:p>
          <a:p>
            <a:pPr marL="228600" marR="0" indent="0" algn="l">
              <a:lnSpc>
                <a:spcPts val="900"/>
              </a:lnSpc>
              <a:spcBef>
                <a:spcPts val="35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Georg 257 R. </a:t>
            </a:r>
          </a:p>
          <a:p>
            <a:pPr marL="228600" marR="0" indent="0" algn="l">
              <a:lnSpc>
                <a:spcPts val="800"/>
              </a:lnSpc>
              <a:spcBef>
                <a:spcPts val="160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Wohlmuth Anton 234 R.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7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8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2496185" y="27940"/>
            <a:ext cx="2587625" cy="133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000"/>
              </a:lnSpc>
              <a:spcAft>
                <a:spcPts val="0"/>
              </a:spcAft>
            </a:pPr>
            <a:r>
              <a:rPr lang="de-DE" sz="950" spc="-9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0"/>
          </p:nvPr>
        </p:nvSpPr>
        <p:spPr>
          <a:xfrm>
            <a:off x="399415" y="344805"/>
            <a:ext cx="253873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00" b="1" spc="-15">
                <a:solidFill>
                  <a:srgbClr val="000000"/>
                </a:solidFill>
                <a:latin typeface="Arial" panose="02020603050405020304" pitchFamily="2"/>
              </a:rPr>
              <a:t>Mannschaftsmeisterschaft Luftgewehr Auflage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0"/>
          </p:nvPr>
        </p:nvSpPr>
        <p:spPr>
          <a:xfrm>
            <a:off x="3521710" y="10525760"/>
            <a:ext cx="5067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1100"/>
              </a:lnSpc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8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0"/>
          </p:nvPr>
        </p:nvSpPr>
        <p:spPr>
          <a:xfrm>
            <a:off x="429895" y="3592195"/>
            <a:ext cx="1133475" cy="2749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>
            <a:normAutofit fontScale="95000"/>
          </a:bodyPr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de-DE" sz="2000" spc="-30">
                <a:solidFill>
                  <a:srgbClr val="000000"/>
                </a:solidFill>
                <a:latin typeface="Arial" panose="02020603050405020304" pitchFamily="2"/>
              </a:rPr>
              <a:t>Luftpistole 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idx="10"/>
          </p:nvPr>
        </p:nvSpPr>
        <p:spPr>
          <a:xfrm>
            <a:off x="396240" y="3956685"/>
            <a:ext cx="125857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00" b="1" u="sng" spc="-25">
                <a:solidFill>
                  <a:srgbClr val="000000"/>
                </a:solidFill>
                <a:latin typeface="Arial" panose="02020603050405020304" pitchFamily="2"/>
              </a:rPr>
              <a:t>Luftpistole Gauscheibe 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idx="10"/>
          </p:nvPr>
        </p:nvSpPr>
        <p:spPr>
          <a:xfrm>
            <a:off x="472440" y="4089400"/>
            <a:ext cx="10699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Sanktjohanser Johann 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466090" y="4209415"/>
            <a:ext cx="66802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Müller Georg 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66090" y="4330065"/>
            <a:ext cx="116776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Schwaiger Markus Peter 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idx="10"/>
          </p:nvPr>
        </p:nvSpPr>
        <p:spPr>
          <a:xfrm>
            <a:off x="466090" y="4450080"/>
            <a:ext cx="655320" cy="116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Rest Johann 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466090" y="4568825"/>
            <a:ext cx="6127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Müller Alois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466090" y="4688840"/>
            <a:ext cx="81724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Vollmer Thomas 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idx="10"/>
          </p:nvPr>
        </p:nvSpPr>
        <p:spPr>
          <a:xfrm>
            <a:off x="469265" y="4809490"/>
            <a:ext cx="76200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Kaiser Manfred 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idx="10"/>
          </p:nvPr>
        </p:nvSpPr>
        <p:spPr>
          <a:xfrm>
            <a:off x="466090" y="4929505"/>
            <a:ext cx="5549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Voß Peter 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idx="10"/>
          </p:nvPr>
        </p:nvSpPr>
        <p:spPr>
          <a:xfrm>
            <a:off x="466090" y="5052695"/>
            <a:ext cx="9055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Schwaiger Markus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420370" y="5172710"/>
            <a:ext cx="890270" cy="116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Rohrmoser Hans 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idx="10"/>
          </p:nvPr>
        </p:nvSpPr>
        <p:spPr>
          <a:xfrm>
            <a:off x="420370" y="5290820"/>
            <a:ext cx="7651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Bertl Veronika 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idx="10"/>
          </p:nvPr>
        </p:nvSpPr>
        <p:spPr>
          <a:xfrm>
            <a:off x="420370" y="5410835"/>
            <a:ext cx="8597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Danner Andreas 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idx="10"/>
          </p:nvPr>
        </p:nvSpPr>
        <p:spPr>
          <a:xfrm>
            <a:off x="420370" y="5531485"/>
            <a:ext cx="7194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Rinner Katrin 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idx="10"/>
          </p:nvPr>
        </p:nvSpPr>
        <p:spPr>
          <a:xfrm>
            <a:off x="420370" y="5652770"/>
            <a:ext cx="71374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Müller Georg </a:t>
            </a:r>
          </a:p>
        </p:txBody>
      </p:sp>
      <p:sp>
        <p:nvSpPr>
          <p:cNvPr id="27" name="Textplatzhalter 26"/>
          <p:cNvSpPr>
            <a:spLocks noGrp="1"/>
          </p:cNvSpPr>
          <p:nvPr>
            <p:ph type="body" idx="10"/>
          </p:nvPr>
        </p:nvSpPr>
        <p:spPr>
          <a:xfrm>
            <a:off x="420370" y="5774690"/>
            <a:ext cx="10121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Langheinrich Agnes </a:t>
            </a:r>
          </a:p>
        </p:txBody>
      </p:sp>
      <p:sp>
        <p:nvSpPr>
          <p:cNvPr id="28" name="Textplatzhalter 27"/>
          <p:cNvSpPr>
            <a:spLocks noGrp="1"/>
          </p:cNvSpPr>
          <p:nvPr>
            <p:ph type="body" idx="10"/>
          </p:nvPr>
        </p:nvSpPr>
        <p:spPr>
          <a:xfrm>
            <a:off x="420370" y="5894705"/>
            <a:ext cx="802005" cy="116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Blöckner Maria 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idx="10"/>
          </p:nvPr>
        </p:nvSpPr>
        <p:spPr>
          <a:xfrm>
            <a:off x="420370" y="6013450"/>
            <a:ext cx="8902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Rehme Bernhard </a:t>
            </a:r>
          </a:p>
        </p:txBody>
      </p:sp>
      <p:sp>
        <p:nvSpPr>
          <p:cNvPr id="30" name="Textplatzhalter 29"/>
          <p:cNvSpPr>
            <a:spLocks noGrp="1"/>
          </p:cNvSpPr>
          <p:nvPr>
            <p:ph type="body" idx="10"/>
          </p:nvPr>
        </p:nvSpPr>
        <p:spPr>
          <a:xfrm>
            <a:off x="420370" y="6134735"/>
            <a:ext cx="881380" cy="232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Walter Christoph </a:t>
            </a:r>
          </a:p>
          <a:p>
            <a:pPr marL="0" marR="0" indent="182880" algn="l">
              <a:lnSpc>
                <a:spcPts val="800"/>
              </a:lnSpc>
              <a:spcBef>
                <a:spcPts val="55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Demegni Stefan </a:t>
            </a:r>
          </a:p>
        </p:txBody>
      </p:sp>
      <p:sp>
        <p:nvSpPr>
          <p:cNvPr id="31" name="Textplatzhalter 30"/>
          <p:cNvSpPr>
            <a:spLocks noGrp="1"/>
          </p:cNvSpPr>
          <p:nvPr>
            <p:ph type="body" idx="10"/>
          </p:nvPr>
        </p:nvSpPr>
        <p:spPr>
          <a:xfrm>
            <a:off x="414655" y="6375400"/>
            <a:ext cx="8775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Schwaiger Josef </a:t>
            </a:r>
          </a:p>
        </p:txBody>
      </p:sp>
      <p:sp>
        <p:nvSpPr>
          <p:cNvPr id="32" name="Textplatzhalter 31"/>
          <p:cNvSpPr>
            <a:spLocks noGrp="1"/>
          </p:cNvSpPr>
          <p:nvPr>
            <p:ph type="body" idx="10"/>
          </p:nvPr>
        </p:nvSpPr>
        <p:spPr>
          <a:xfrm>
            <a:off x="414655" y="6495415"/>
            <a:ext cx="91757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21. Waldherr Michael </a:t>
            </a:r>
          </a:p>
        </p:txBody>
      </p:sp>
      <p:sp>
        <p:nvSpPr>
          <p:cNvPr id="33" name="Textplatzhalter 32"/>
          <p:cNvSpPr>
            <a:spLocks noGrp="1"/>
          </p:cNvSpPr>
          <p:nvPr>
            <p:ph type="body" idx="10"/>
          </p:nvPr>
        </p:nvSpPr>
        <p:spPr>
          <a:xfrm>
            <a:off x="414655" y="6614795"/>
            <a:ext cx="7708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22. Pschorr Franz 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idx="10"/>
          </p:nvPr>
        </p:nvSpPr>
        <p:spPr>
          <a:xfrm>
            <a:off x="414655" y="6735445"/>
            <a:ext cx="9201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23. Fischer Rosmarie </a:t>
            </a:r>
          </a:p>
        </p:txBody>
      </p:sp>
      <p:sp>
        <p:nvSpPr>
          <p:cNvPr id="35" name="Textplatzhalter 34"/>
          <p:cNvSpPr>
            <a:spLocks noGrp="1"/>
          </p:cNvSpPr>
          <p:nvPr>
            <p:ph type="body" idx="10"/>
          </p:nvPr>
        </p:nvSpPr>
        <p:spPr>
          <a:xfrm>
            <a:off x="414655" y="6856730"/>
            <a:ext cx="6889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24. Byers Ralph </a:t>
            </a:r>
          </a:p>
        </p:txBody>
      </p:sp>
      <p:sp>
        <p:nvSpPr>
          <p:cNvPr id="36" name="Textplatzhalter 35"/>
          <p:cNvSpPr>
            <a:spLocks noGrp="1"/>
          </p:cNvSpPr>
          <p:nvPr>
            <p:ph type="body" idx="10"/>
          </p:nvPr>
        </p:nvSpPr>
        <p:spPr>
          <a:xfrm>
            <a:off x="414655" y="6978650"/>
            <a:ext cx="8166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25. Siegmann Lars </a:t>
            </a:r>
          </a:p>
        </p:txBody>
      </p:sp>
      <p:sp>
        <p:nvSpPr>
          <p:cNvPr id="37" name="Textplatzhalter 36"/>
          <p:cNvSpPr>
            <a:spLocks noGrp="1"/>
          </p:cNvSpPr>
          <p:nvPr>
            <p:ph type="body" idx="10"/>
          </p:nvPr>
        </p:nvSpPr>
        <p:spPr>
          <a:xfrm>
            <a:off x="414655" y="7098665"/>
            <a:ext cx="877570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26. Hegele Hansjörg </a:t>
            </a:r>
          </a:p>
        </p:txBody>
      </p:sp>
      <p:sp>
        <p:nvSpPr>
          <p:cNvPr id="38" name="Textplatzhalter 37"/>
          <p:cNvSpPr>
            <a:spLocks noGrp="1"/>
          </p:cNvSpPr>
          <p:nvPr>
            <p:ph type="body" idx="10"/>
          </p:nvPr>
        </p:nvSpPr>
        <p:spPr>
          <a:xfrm>
            <a:off x="414655" y="7218045"/>
            <a:ext cx="923290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27. Demmel Nikolaus </a:t>
            </a:r>
          </a:p>
        </p:txBody>
      </p:sp>
      <p:sp>
        <p:nvSpPr>
          <p:cNvPr id="39" name="Textplatzhalter 38"/>
          <p:cNvSpPr>
            <a:spLocks noGrp="1"/>
          </p:cNvSpPr>
          <p:nvPr>
            <p:ph type="body" idx="10"/>
          </p:nvPr>
        </p:nvSpPr>
        <p:spPr>
          <a:xfrm>
            <a:off x="414655" y="7337425"/>
            <a:ext cx="7219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28. Bertl Michael </a:t>
            </a:r>
          </a:p>
        </p:txBody>
      </p:sp>
      <p:sp>
        <p:nvSpPr>
          <p:cNvPr id="40" name="Textplatzhalter 39"/>
          <p:cNvSpPr>
            <a:spLocks noGrp="1"/>
          </p:cNvSpPr>
          <p:nvPr>
            <p:ph type="body" idx="10"/>
          </p:nvPr>
        </p:nvSpPr>
        <p:spPr>
          <a:xfrm>
            <a:off x="414655" y="7460615"/>
            <a:ext cx="9480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15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29. Heimgreiter Xaver 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idx="10"/>
          </p:nvPr>
        </p:nvSpPr>
        <p:spPr>
          <a:xfrm>
            <a:off x="414655" y="7580630"/>
            <a:ext cx="963295" cy="116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30. Müller Franz Josef </a:t>
            </a:r>
          </a:p>
        </p:txBody>
      </p:sp>
      <p:sp>
        <p:nvSpPr>
          <p:cNvPr id="42" name="Textplatzhalter 41"/>
          <p:cNvSpPr>
            <a:spLocks noGrp="1"/>
          </p:cNvSpPr>
          <p:nvPr>
            <p:ph type="body" idx="10"/>
          </p:nvPr>
        </p:nvSpPr>
        <p:spPr>
          <a:xfrm>
            <a:off x="414655" y="7698740"/>
            <a:ext cx="6946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31. März Robert </a:t>
            </a:r>
          </a:p>
        </p:txBody>
      </p:sp>
      <p:sp>
        <p:nvSpPr>
          <p:cNvPr id="43" name="Textplatzhalter 42"/>
          <p:cNvSpPr>
            <a:spLocks noGrp="1"/>
          </p:cNvSpPr>
          <p:nvPr>
            <p:ph type="body" idx="10"/>
          </p:nvPr>
        </p:nvSpPr>
        <p:spPr>
          <a:xfrm>
            <a:off x="414655" y="7820025"/>
            <a:ext cx="10572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32. Gilgenreiner Barbara 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idx="10"/>
          </p:nvPr>
        </p:nvSpPr>
        <p:spPr>
          <a:xfrm>
            <a:off x="414655" y="7941945"/>
            <a:ext cx="9690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33. Bergmayr Andreas </a:t>
            </a:r>
          </a:p>
        </p:txBody>
      </p:sp>
      <p:sp>
        <p:nvSpPr>
          <p:cNvPr id="45" name="Textplatzhalter 44"/>
          <p:cNvSpPr>
            <a:spLocks noGrp="1"/>
          </p:cNvSpPr>
          <p:nvPr>
            <p:ph type="body" idx="10"/>
          </p:nvPr>
        </p:nvSpPr>
        <p:spPr>
          <a:xfrm>
            <a:off x="414655" y="8061960"/>
            <a:ext cx="10394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34. Heimgreiter Thomas 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idx="10"/>
          </p:nvPr>
        </p:nvSpPr>
        <p:spPr>
          <a:xfrm>
            <a:off x="414655" y="8180705"/>
            <a:ext cx="102679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35. Andrian Markus von </a:t>
            </a:r>
          </a:p>
        </p:txBody>
      </p:sp>
      <p:sp>
        <p:nvSpPr>
          <p:cNvPr id="47" name="Textplatzhalter 46"/>
          <p:cNvSpPr>
            <a:spLocks noGrp="1"/>
          </p:cNvSpPr>
          <p:nvPr>
            <p:ph type="body" idx="10"/>
          </p:nvPr>
        </p:nvSpPr>
        <p:spPr>
          <a:xfrm>
            <a:off x="414655" y="8300720"/>
            <a:ext cx="8108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36. Reinke Marcus </a:t>
            </a:r>
          </a:p>
        </p:txBody>
      </p:sp>
      <p:sp>
        <p:nvSpPr>
          <p:cNvPr id="48" name="Textplatzhalter 47"/>
          <p:cNvSpPr>
            <a:spLocks noGrp="1"/>
          </p:cNvSpPr>
          <p:nvPr>
            <p:ph type="body" idx="10"/>
          </p:nvPr>
        </p:nvSpPr>
        <p:spPr>
          <a:xfrm>
            <a:off x="414655" y="8421370"/>
            <a:ext cx="73152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37. Huber Stefan </a:t>
            </a:r>
          </a:p>
        </p:txBody>
      </p:sp>
      <p:sp>
        <p:nvSpPr>
          <p:cNvPr id="49" name="Textplatzhalter 48"/>
          <p:cNvSpPr>
            <a:spLocks noGrp="1"/>
          </p:cNvSpPr>
          <p:nvPr>
            <p:ph type="body" idx="10"/>
          </p:nvPr>
        </p:nvSpPr>
        <p:spPr>
          <a:xfrm>
            <a:off x="414655" y="8541385"/>
            <a:ext cx="94488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38. Waldherr Andreas </a:t>
            </a:r>
          </a:p>
        </p:txBody>
      </p:sp>
      <p:sp>
        <p:nvSpPr>
          <p:cNvPr id="50" name="Textplatzhalter 49"/>
          <p:cNvSpPr>
            <a:spLocks noGrp="1"/>
          </p:cNvSpPr>
          <p:nvPr>
            <p:ph type="body" idx="10"/>
          </p:nvPr>
        </p:nvSpPr>
        <p:spPr>
          <a:xfrm>
            <a:off x="414655" y="8664575"/>
            <a:ext cx="6946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39. Rest Regina </a:t>
            </a:r>
          </a:p>
        </p:txBody>
      </p:sp>
      <p:sp>
        <p:nvSpPr>
          <p:cNvPr id="51" name="Textplatzhalter 50"/>
          <p:cNvSpPr>
            <a:spLocks noGrp="1"/>
          </p:cNvSpPr>
          <p:nvPr>
            <p:ph type="body" idx="10"/>
          </p:nvPr>
        </p:nvSpPr>
        <p:spPr>
          <a:xfrm>
            <a:off x="414655" y="8784590"/>
            <a:ext cx="926465" cy="23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40. Seligmann Stefan </a:t>
            </a:r>
          </a:p>
          <a:p>
            <a:pPr marL="0" marR="0" indent="0" algn="l">
              <a:lnSpc>
                <a:spcPts val="800"/>
              </a:lnSpc>
              <a:spcBef>
                <a:spcPts val="55"/>
              </a:spcBef>
              <a:spcAft>
                <a:spcPts val="15"/>
              </a:spcAft>
            </a:pPr>
            <a:r>
              <a:rPr lang="de-DE" sz="750" spc="-10">
                <a:solidFill>
                  <a:srgbClr val="000000"/>
                </a:solidFill>
                <a:latin typeface="Arial" panose="02020603050405020304" pitchFamily="2"/>
              </a:rPr>
              <a:t>41. Hiergeist Michael </a:t>
            </a:r>
          </a:p>
        </p:txBody>
      </p:sp>
      <p:sp>
        <p:nvSpPr>
          <p:cNvPr id="52" name="Textplatzhalter 51"/>
          <p:cNvSpPr>
            <a:spLocks noGrp="1"/>
          </p:cNvSpPr>
          <p:nvPr>
            <p:ph type="body" idx="10"/>
          </p:nvPr>
        </p:nvSpPr>
        <p:spPr>
          <a:xfrm>
            <a:off x="414655" y="9021445"/>
            <a:ext cx="8013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 startAt="42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Fröhler Konrad </a:t>
            </a:r>
          </a:p>
        </p:txBody>
      </p:sp>
      <p:sp>
        <p:nvSpPr>
          <p:cNvPr id="53" name="Textplatzhalter 52"/>
          <p:cNvSpPr>
            <a:spLocks noGrp="1"/>
          </p:cNvSpPr>
          <p:nvPr>
            <p:ph type="body" idx="10"/>
          </p:nvPr>
        </p:nvSpPr>
        <p:spPr>
          <a:xfrm>
            <a:off x="414655" y="9143365"/>
            <a:ext cx="9175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Leichmann Anton </a:t>
            </a:r>
          </a:p>
        </p:txBody>
      </p:sp>
      <p:sp>
        <p:nvSpPr>
          <p:cNvPr id="54" name="Textplatzhalter 53"/>
          <p:cNvSpPr>
            <a:spLocks noGrp="1"/>
          </p:cNvSpPr>
          <p:nvPr>
            <p:ph type="body" idx="10"/>
          </p:nvPr>
        </p:nvSpPr>
        <p:spPr>
          <a:xfrm>
            <a:off x="414655" y="9263380"/>
            <a:ext cx="79819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Orterer Martha </a:t>
            </a:r>
          </a:p>
        </p:txBody>
      </p:sp>
      <p:sp>
        <p:nvSpPr>
          <p:cNvPr id="55" name="Textplatzhalter 54"/>
          <p:cNvSpPr>
            <a:spLocks noGrp="1"/>
          </p:cNvSpPr>
          <p:nvPr>
            <p:ph type="body" idx="10"/>
          </p:nvPr>
        </p:nvSpPr>
        <p:spPr>
          <a:xfrm>
            <a:off x="414655" y="9384665"/>
            <a:ext cx="7524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Gudelius Jost </a:t>
            </a:r>
          </a:p>
        </p:txBody>
      </p:sp>
      <p:sp>
        <p:nvSpPr>
          <p:cNvPr id="56" name="Textplatzhalter 55"/>
          <p:cNvSpPr>
            <a:spLocks noGrp="1"/>
          </p:cNvSpPr>
          <p:nvPr>
            <p:ph type="body" idx="10"/>
          </p:nvPr>
        </p:nvSpPr>
        <p:spPr>
          <a:xfrm>
            <a:off x="414655" y="9505950"/>
            <a:ext cx="104838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Seligmann Benjamin </a:t>
            </a:r>
          </a:p>
        </p:txBody>
      </p:sp>
      <p:sp>
        <p:nvSpPr>
          <p:cNvPr id="57" name="Textplatzhalter 56"/>
          <p:cNvSpPr>
            <a:spLocks noGrp="1"/>
          </p:cNvSpPr>
          <p:nvPr>
            <p:ph type="body" idx="10"/>
          </p:nvPr>
        </p:nvSpPr>
        <p:spPr>
          <a:xfrm>
            <a:off x="414655" y="9627870"/>
            <a:ext cx="8591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15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Murböck Ludwig </a:t>
            </a:r>
          </a:p>
        </p:txBody>
      </p:sp>
      <p:sp>
        <p:nvSpPr>
          <p:cNvPr id="58" name="Textplatzhalter 57"/>
          <p:cNvSpPr>
            <a:spLocks noGrp="1"/>
          </p:cNvSpPr>
          <p:nvPr>
            <p:ph type="body" idx="10"/>
          </p:nvPr>
        </p:nvSpPr>
        <p:spPr>
          <a:xfrm>
            <a:off x="414655" y="9747885"/>
            <a:ext cx="81661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15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Rentz Siegfried </a:t>
            </a:r>
          </a:p>
        </p:txBody>
      </p:sp>
      <p:sp>
        <p:nvSpPr>
          <p:cNvPr id="59" name="Textplatzhalter 58"/>
          <p:cNvSpPr>
            <a:spLocks noGrp="1"/>
          </p:cNvSpPr>
          <p:nvPr>
            <p:ph type="body" idx="10"/>
          </p:nvPr>
        </p:nvSpPr>
        <p:spPr>
          <a:xfrm>
            <a:off x="414655" y="9866630"/>
            <a:ext cx="75882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Marx Dominik </a:t>
            </a:r>
          </a:p>
        </p:txBody>
      </p:sp>
      <p:sp>
        <p:nvSpPr>
          <p:cNvPr id="60" name="Textplatzhalter 59"/>
          <p:cNvSpPr>
            <a:spLocks noGrp="1"/>
          </p:cNvSpPr>
          <p:nvPr>
            <p:ph type="body" idx="10"/>
          </p:nvPr>
        </p:nvSpPr>
        <p:spPr>
          <a:xfrm>
            <a:off x="414655" y="9986010"/>
            <a:ext cx="87757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Berchtold Stefan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9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008120" y="3234055"/>
            <a:ext cx="3151505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  <a:tabLst>
                <a:tab pos="3154680" algn="r"/>
              </a:tabLst>
            </a:pPr>
            <a:r>
              <a:rPr lang="de-DE" sz="900" b="1" spc="0">
                <a:solidFill>
                  <a:srgbClr val="000000"/>
                </a:solidFill>
                <a:latin typeface="Arial" panose="02020603050405020304" pitchFamily="2"/>
              </a:rPr>
              <a:t>Luftpistole Einzelmeisterschaft Seniorenklasse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Ringe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347980" y="10125710"/>
            <a:ext cx="6858000" cy="5549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068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9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2"/>
          <a:stretch>
            <a:fillRect/>
          </a:stretch>
        </p:blipFill>
        <p:spPr>
          <a:xfrm>
            <a:off x="2770505" y="953770"/>
            <a:ext cx="1920240" cy="2070100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01625" y="469900"/>
            <a:ext cx="6858000" cy="483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6035" rIns="0" bIns="0" anchor="t">
            <a:normAutofit fontScale="85000"/>
          </a:bodyPr>
          <a:lstStyle/>
          <a:p>
            <a:pPr marL="0" marR="0" indent="0" algn="ctr">
              <a:lnSpc>
                <a:spcPts val="2600"/>
              </a:lnSpc>
              <a:spcAft>
                <a:spcPts val="955"/>
              </a:spcAft>
            </a:pPr>
            <a:r>
              <a:rPr lang="de-DE" sz="2150" spc="0">
                <a:solidFill>
                  <a:srgbClr val="000000"/>
                </a:solidFill>
                <a:latin typeface="Comic Sans MS" panose="02020603050405020304" pitchFamily="2"/>
              </a:rPr>
              <a:t>Schützengesellschaft Gemütlichkeit Jachenau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0"/>
          </p:nvPr>
        </p:nvSpPr>
        <p:spPr>
          <a:xfrm>
            <a:off x="301625" y="3075305"/>
            <a:ext cx="6858000" cy="1755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130" rIns="0" bIns="0" anchor="t">
            <a:normAutofit fontScale="85000"/>
          </a:bodyPr>
          <a:lstStyle/>
          <a:p>
            <a:pPr marL="0" marR="0" indent="0" algn="ctr">
              <a:lnSpc>
                <a:spcPts val="2600"/>
              </a:lnSpc>
              <a:spcAft>
                <a:spcPts val="0"/>
              </a:spcAft>
            </a:pPr>
            <a:r>
              <a:rPr lang="de-DE" sz="2150" spc="0">
                <a:solidFill>
                  <a:srgbClr val="000000"/>
                </a:solidFill>
                <a:latin typeface="Comic Sans MS" panose="02020603050405020304" pitchFamily="2"/>
              </a:rPr>
              <a:t>Preisträgerverzeichnis </a:t>
            </a:r>
          </a:p>
          <a:p>
            <a:pPr marL="0" marR="0" indent="0" algn="ctr">
              <a:lnSpc>
                <a:spcPts val="1400"/>
              </a:lnSpc>
              <a:spcBef>
                <a:spcPts val="180"/>
              </a:spcBef>
              <a:spcAft>
                <a:spcPts val="0"/>
              </a:spcAft>
            </a:pPr>
            <a:r>
              <a:rPr lang="de-DE" sz="1150" spc="0">
                <a:solidFill>
                  <a:srgbClr val="000000"/>
                </a:solidFill>
                <a:latin typeface="Comic Sans MS" panose="02020603050405020304" pitchFamily="2"/>
              </a:rPr>
              <a:t>zum </a:t>
            </a:r>
          </a:p>
          <a:p>
            <a:pPr marL="0" marR="0" indent="0" algn="ctr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150" spc="65">
                <a:solidFill>
                  <a:srgbClr val="000000"/>
                </a:solidFill>
                <a:latin typeface="Comic Sans MS" panose="02020603050405020304" pitchFamily="2"/>
              </a:rPr>
              <a:t>98. Gauschießen im Schützengau Bad Tölz </a:t>
            </a:r>
          </a:p>
          <a:p>
            <a:pPr marL="0" marR="0" indent="0" algn="ctr">
              <a:lnSpc>
                <a:spcPts val="2000"/>
              </a:lnSpc>
              <a:spcBef>
                <a:spcPts val="35"/>
              </a:spcBef>
              <a:spcAft>
                <a:spcPts val="0"/>
              </a:spcAft>
            </a:pPr>
            <a:r>
              <a:rPr lang="de-DE" sz="1450" spc="-10">
                <a:solidFill>
                  <a:srgbClr val="000000"/>
                </a:solidFill>
                <a:latin typeface="Comic Sans MS" panose="02020603050405020304" pitchFamily="2"/>
              </a:rPr>
              <a:t>vom 02. April bis 14. April 2024 </a:t>
            </a:r>
          </a:p>
          <a:p>
            <a:pPr marL="0" marR="0" indent="0" algn="ctr">
              <a:lnSpc>
                <a:spcPts val="19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450" spc="-10">
                <a:solidFill>
                  <a:srgbClr val="000000"/>
                </a:solidFill>
                <a:latin typeface="Comic Sans MS" panose="02020603050405020304" pitchFamily="2"/>
              </a:rPr>
              <a:t>anlässlich des 100-jährigen Wiedergründungs-Jubiläums </a:t>
            </a:r>
          </a:p>
          <a:p>
            <a:pPr marL="0" marR="0" indent="0" algn="ctr">
              <a:lnSpc>
                <a:spcPts val="2000"/>
              </a:lnSpc>
              <a:spcBef>
                <a:spcPts val="15"/>
              </a:spcBef>
              <a:spcAft>
                <a:spcPts val="910"/>
              </a:spcAft>
            </a:pPr>
            <a:r>
              <a:rPr lang="de-DE" sz="1450" spc="-60">
                <a:solidFill>
                  <a:srgbClr val="000000"/>
                </a:solidFill>
                <a:latin typeface="Comic Sans MS" panose="02020603050405020304" pitchFamily="2"/>
              </a:rPr>
              <a:t>der Schützgesellschaft Gemütlichkeit Jachenau 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301625" y="4831080"/>
          <a:ext cx="6858000" cy="5208270"/>
        </p:xfrm>
        <a:graphic>
          <a:graphicData uri="http://schemas.openxmlformats.org/drawingml/2006/table">
            <a:tbl>
              <a:tblPr/>
              <a:tblGrid>
                <a:gridCol w="160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1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4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7490">
                <a:tc gridSpan="2"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Gauschützenkönig 2024 Luftgewehr Herren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990" marR="0" indent="0" algn="l">
                        <a:lnSpc>
                          <a:spcPts val="11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Beteiligung gesamt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69850" indent="0" algn="r">
                        <a:lnSpc>
                          <a:spcPts val="11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Teilnehmer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Wolfgang Deiser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17,7 Teiler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9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9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40">
                <a:tc gridSpan="2"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Gauschützenkönigin 2024 Luftgewehr Damen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Marianne Heufelder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11,4 Teiler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Frohsinn d´Wildschützen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940">
                <a:tc gridSpan="2"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Gaujugendschützenkönigin 2024 Luftgewehr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Franziska Fischhaber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02806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8,9 Teiler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Schützenlust Benediktbeuern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 marR="0" indent="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940">
                <a:tc gridSpan="2"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Gaupistolenschützenkönig 2024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140" marR="0" indent="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Thomas Müller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55,4 Teiler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1140" marR="0" indent="0" algn="l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5"/>
                        </a:spcBef>
                        <a:spcAft>
                          <a:spcPts val="4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182880" algn="l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  <a:buFont typeface="Arial"/>
                        <a:buAutoNum type="arabicPeriod" startAt="14"/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18288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Hoisl Winkl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8115">
                <a:tc gridSpan="2"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Gauschützenkönig Auflage 2024 (LG + LP)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Peter Voß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70815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34,3 Teiler (umgerechnet)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16890" indent="0" algn="r">
                        <a:lnSpc>
                          <a:spcPts val="1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Gemütlichkeit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000"/>
                        </a:lnSpc>
                        <a:spcBef>
                          <a:spcPts val="230"/>
                        </a:spcBef>
                        <a:spcAft>
                          <a:spcPts val="0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69010"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</a:t>
                      </a:r>
                    </a:p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1595"/>
                        </a:spcBef>
                        <a:spcAft>
                          <a:spcPts val="0"/>
                        </a:spcAft>
                        <a:tabLst>
                          <a:tab pos="1097280" algn="l"/>
                        </a:tabLst>
                      </a:pPr>
                      <a:r>
                        <a:rPr lang="de-DE" sz="8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Beteiligung LG </a:t>
                      </a:r>
                    </a:p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355"/>
                        </a:spcBef>
                        <a:spcAft>
                          <a:spcPts val="0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Schüler 52 </a:t>
                      </a:r>
                    </a:p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Jugend 28 </a:t>
                      </a:r>
                    </a:p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365"/>
                        </a:spcBef>
                        <a:spcAft>
                          <a:spcPts val="95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Junioren 45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685165" indent="0" algn="r">
                        <a:lnSpc>
                          <a:spcPts val="900"/>
                        </a:lnSpc>
                        <a:spcBef>
                          <a:spcPts val="2795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548640" algn="l"/>
                        </a:tabLst>
                      </a:pPr>
                      <a:r>
                        <a:rPr lang="de-DE" sz="1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LP Mannsch. LG </a:t>
                      </a:r>
                    </a:p>
                    <a:p>
                      <a:pPr marL="0" marR="960120" indent="0" algn="r">
                        <a:lnSpc>
                          <a:spcPts val="900"/>
                        </a:lnSpc>
                        <a:spcBef>
                          <a:spcPts val="355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822960" algn="l"/>
                        </a:tabLst>
                      </a:pPr>
                      <a:r>
                        <a:rPr lang="de-DE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2 6 </a:t>
                      </a:r>
                    </a:p>
                    <a:p>
                      <a:pPr marL="0" marR="960120" indent="0" algn="r">
                        <a:lnSpc>
                          <a:spcPts val="9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822960" algn="l"/>
                        </a:tabLst>
                      </a:pPr>
                      <a:r>
                        <a:rPr lang="de-DE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6 4 </a:t>
                      </a:r>
                    </a:p>
                    <a:p>
                      <a:pPr marL="0" marR="960120" indent="0" algn="r">
                        <a:lnSpc>
                          <a:spcPts val="900"/>
                        </a:lnSpc>
                        <a:spcBef>
                          <a:spcPts val="365"/>
                        </a:spcBef>
                        <a:spcAft>
                          <a:spcPts val="95"/>
                        </a:spcAft>
                        <a:tabLst>
                          <a:tab pos="228600" algn="r"/>
                          <a:tab pos="822960" algn="l"/>
                        </a:tabLst>
                      </a:pPr>
                      <a:r>
                        <a:rPr lang="de-DE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10 8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1100"/>
                        </a:lnSpc>
                        <a:spcBef>
                          <a:spcPts val="2625"/>
                        </a:spcBef>
                        <a:spcAft>
                          <a:spcPts val="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Ältester Schütze </a:t>
                      </a:r>
                    </a:p>
                    <a:p>
                      <a:pPr marL="182880" marR="0" indent="0" algn="l">
                        <a:lnSpc>
                          <a:spcPts val="11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Georg Rinner, GSK Ellbach </a:t>
                      </a:r>
                    </a:p>
                    <a:p>
                      <a:pPr marL="182880" marR="0" indent="0" algn="l">
                        <a:lnSpc>
                          <a:spcPts val="1100"/>
                        </a:lnSpc>
                        <a:spcBef>
                          <a:spcPts val="1425"/>
                        </a:spcBef>
                        <a:spcAft>
                          <a:spcPts val="6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Beteiligung weibliche Teilnehmer: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15"/>
                        </a:spcBef>
                        <a:spcAft>
                          <a:spcPts val="75"/>
                        </a:spcAft>
                        <a:tabLst>
                          <a:tab pos="105156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Schützenklasse 117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900"/>
                        </a:lnSpc>
                        <a:spcBef>
                          <a:spcPts val="215"/>
                        </a:spcBef>
                        <a:spcAft>
                          <a:spcPts val="75"/>
                        </a:spcAft>
                        <a:tabLst>
                          <a:tab pos="82296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50 6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65"/>
                        </a:spcBef>
                        <a:spcAft>
                          <a:spcPts val="95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Altschützen 64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900"/>
                        </a:lnSpc>
                        <a:spcBef>
                          <a:spcPts val="265"/>
                        </a:spcBef>
                        <a:spcAft>
                          <a:spcPts val="95"/>
                        </a:spcAft>
                        <a:tabLst>
                          <a:tab pos="82296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34 6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6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9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15"/>
                        </a:spcBef>
                        <a:spcAft>
                          <a:spcPts val="75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Senioren 22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900"/>
                        </a:lnSpc>
                        <a:spcBef>
                          <a:spcPts val="215"/>
                        </a:spcBef>
                        <a:spcAft>
                          <a:spcPts val="75"/>
                        </a:spcAft>
                        <a:tabLst>
                          <a:tab pos="82296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13 1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290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45"/>
                        </a:spcAft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Damen 83 </a:t>
                      </a:r>
                    </a:p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335"/>
                        </a:spcBef>
                        <a:spcAft>
                          <a:spcPts val="75"/>
                        </a:spcAft>
                        <a:tabLst>
                          <a:tab pos="109728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Damen-Alt.-Kl. 30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0120" indent="0" algn="r">
                        <a:lnSpc>
                          <a:spcPts val="900"/>
                        </a:lnSpc>
                        <a:spcBef>
                          <a:spcPts val="24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822960" algn="l"/>
                        </a:tabLst>
                      </a:pPr>
                      <a:r>
                        <a:rPr lang="de-DE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32 9 </a:t>
                      </a:r>
                    </a:p>
                    <a:p>
                      <a:pPr marL="0" marR="960120" indent="0" algn="r">
                        <a:lnSpc>
                          <a:spcPts val="900"/>
                        </a:lnSpc>
                        <a:spcBef>
                          <a:spcPts val="335"/>
                        </a:spcBef>
                        <a:spcAft>
                          <a:spcPts val="75"/>
                        </a:spcAft>
                        <a:tabLst>
                          <a:tab pos="228600" algn="r"/>
                          <a:tab pos="822960" algn="l"/>
                        </a:tabLst>
                      </a:pPr>
                      <a:r>
                        <a:rPr lang="de-DE" sz="1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5 1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3990" marR="0" indent="0" algn="l">
                        <a:lnSpc>
                          <a:spcPts val="1100"/>
                        </a:lnSpc>
                        <a:spcBef>
                          <a:spcPts val="1305"/>
                        </a:spcBef>
                        <a:spcAft>
                          <a:spcPts val="40"/>
                        </a:spcAft>
                      </a:pPr>
                      <a:r>
                        <a:rPr lang="de-DE" sz="10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Beteiligung bis zum 07.04.2024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65"/>
                        </a:spcBef>
                        <a:spcAft>
                          <a:spcPts val="20"/>
                        </a:spcAft>
                        <a:tabLst>
                          <a:tab pos="105156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Auflage 154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900"/>
                        </a:lnSpc>
                        <a:spcBef>
                          <a:spcPts val="265"/>
                        </a:spcBef>
                        <a:spcAft>
                          <a:spcPts val="20"/>
                        </a:spcAft>
                        <a:tabLst>
                          <a:tab pos="777240" algn="l"/>
                        </a:tabLst>
                      </a:pPr>
                      <a:r>
                        <a:rPr lang="de-DE" sz="8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30 12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320" marR="0" indent="13716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55"/>
                        </a:spcBef>
                        <a:spcAft>
                          <a:spcPts val="65"/>
                        </a:spcAft>
                        <a:tabLst>
                          <a:tab pos="1051560" algn="l"/>
                        </a:tabLst>
                      </a:pPr>
                      <a:r>
                        <a:rPr lang="de-DE" sz="8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Summe 595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70915" indent="0" algn="r">
                        <a:lnSpc>
                          <a:spcPts val="900"/>
                        </a:lnSpc>
                        <a:spcBef>
                          <a:spcPts val="255"/>
                        </a:spcBef>
                        <a:spcAft>
                          <a:spcPts val="65"/>
                        </a:spcAft>
                        <a:tabLst>
                          <a:tab pos="777240" algn="l"/>
                        </a:tabLst>
                      </a:pPr>
                      <a:r>
                        <a:rPr lang="de-DE" sz="8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182 53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320" marR="0" indent="137160" algn="l">
                        <a:lnSpc>
                          <a:spcPts val="1000"/>
                        </a:lnSpc>
                        <a:spcBef>
                          <a:spcPts val="180"/>
                        </a:spcBef>
                        <a:spcAft>
                          <a:spcPts val="45"/>
                        </a:spcAft>
                        <a:buFont typeface="Arial"/>
                        <a:buAutoNum type="arabicPeriod"/>
                      </a:pPr>
                      <a:r>
                        <a:rPr lang="de-DE" sz="9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0" indent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7480">
                <a:tc>
                  <a:txBody>
                    <a:bodyPr/>
                    <a:lstStyle/>
                    <a:p>
                      <a:pPr marL="103505" marR="0" indent="0" algn="l">
                        <a:lnSpc>
                          <a:spcPts val="900"/>
                        </a:lnSpc>
                        <a:spcBef>
                          <a:spcPts val="230"/>
                        </a:spcBef>
                        <a:spcAft>
                          <a:spcPts val="10"/>
                        </a:spcAft>
                      </a:pPr>
                      <a:r>
                        <a:rPr lang="de-DE" sz="85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Gesamtteilnehmerzahl: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70815" indent="0" algn="r">
                        <a:lnSpc>
                          <a:spcPts val="900"/>
                        </a:lnSpc>
                        <a:spcBef>
                          <a:spcPts val="220"/>
                        </a:spcBef>
                        <a:spcAft>
                          <a:spcPts val="20"/>
                        </a:spcAft>
                        <a:tabLst>
                          <a:tab pos="548640" algn="l"/>
                        </a:tabLst>
                      </a:pPr>
                      <a:r>
                        <a:rPr lang="de-DE" sz="850" b="1" spc="-3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777 Mannsch. LP: 9 / 2 Aufl.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Comic Sans MS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8" name="Textplatzhalter 7"/>
          <p:cNvSpPr>
            <a:spLocks noGrp="1"/>
          </p:cNvSpPr>
          <p:nvPr>
            <p:ph type="body" idx="10"/>
          </p:nvPr>
        </p:nvSpPr>
        <p:spPr>
          <a:xfrm>
            <a:off x="301625" y="10199370"/>
            <a:ext cx="6858000" cy="468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91440" marR="0" indent="0" algn="l">
              <a:lnSpc>
                <a:spcPts val="1100"/>
              </a:lnSpc>
              <a:spcAft>
                <a:spcPts val="0"/>
              </a:spcAft>
            </a:pPr>
            <a:r>
              <a:rPr lang="de-DE" sz="1000" b="1" spc="0">
                <a:solidFill>
                  <a:srgbClr val="000000"/>
                </a:solidFill>
                <a:latin typeface="Arial" panose="02020603050405020304" pitchFamily="2"/>
              </a:rPr>
              <a:t>Das Schützenmeisteramt der SG Gemütlichkeit Jachenau bedankt sich bei allen Gönnern für die </a:t>
            </a:r>
          </a:p>
          <a:p>
            <a:pPr marL="91440" marR="0" indent="0" algn="l">
              <a:lnSpc>
                <a:spcPts val="1100"/>
              </a:lnSpc>
              <a:spcBef>
                <a:spcPts val="100"/>
              </a:spcBef>
              <a:spcAft>
                <a:spcPts val="0"/>
              </a:spcAft>
            </a:pPr>
            <a:r>
              <a:rPr lang="de-DE" sz="1000" b="1" spc="0">
                <a:solidFill>
                  <a:srgbClr val="000000"/>
                </a:solidFill>
                <a:latin typeface="Arial" panose="02020603050405020304" pitchFamily="2"/>
              </a:rPr>
              <a:t>gestifteten Ehrenpreise und bei allen Schützen für die zahlreiche Beteiligung! </a:t>
            </a:r>
          </a:p>
          <a:p>
            <a:pPr marL="0" marR="0" indent="0" algn="r">
              <a:lnSpc>
                <a:spcPts val="1100"/>
              </a:lnSpc>
              <a:spcBef>
                <a:spcPts val="125"/>
              </a:spcBef>
              <a:spcAft>
                <a:spcPts val="65"/>
              </a:spcAft>
            </a:pPr>
            <a:r>
              <a:rPr lang="de-DE" sz="1000" spc="-5">
                <a:solidFill>
                  <a:srgbClr val="000000"/>
                </a:solidFill>
                <a:latin typeface="Arial" panose="02020603050405020304" pitchFamily="2"/>
              </a:rPr>
              <a:t>Jachenau, 21. April 2024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670560" y="698500"/>
            <a:ext cx="5791200" cy="91567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4765" rIns="0" bIns="0" anchor="t">
            <a:normAutofit fontScale="90000"/>
          </a:bodyPr>
          <a:lstStyle/>
          <a:p>
            <a:pPr marL="0" marR="0" indent="0" algn="l">
              <a:lnSpc>
                <a:spcPts val="2400"/>
              </a:lnSpc>
              <a:spcAft>
                <a:spcPts val="0"/>
              </a:spcAft>
            </a:pPr>
            <a:r>
              <a:rPr lang="de-DE" sz="1950" spc="-5">
                <a:solidFill>
                  <a:srgbClr val="000000"/>
                </a:solidFill>
                <a:latin typeface="Comic Sans MS" panose="02020603050405020304" pitchFamily="2"/>
              </a:rPr>
              <a:t>Spendenverzeichnis vom Gauschießen Jachenau 2024 </a:t>
            </a:r>
          </a:p>
          <a:p>
            <a:pPr marL="0" marR="0" indent="0" algn="l">
              <a:lnSpc>
                <a:spcPts val="1200"/>
              </a:lnSpc>
              <a:spcBef>
                <a:spcPts val="148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Gemeinde Jachenau Hans Willibald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-10">
                <a:solidFill>
                  <a:srgbClr val="000000"/>
                </a:solidFill>
                <a:latin typeface="Arial" panose="02020603050405020304" pitchFamily="2"/>
              </a:rPr>
              <a:t>Sparkasse Bad Tölz-Wolfratshausen Mentel &amp; Mentel Steuerberatergesellschaft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Raiffeisenbank im Oberland EDV Team Oberland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Walchenseestiftung 17er Oberland Energie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Rudi Tiefenbrunner jun. Hörmann Haustechnik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Klaus Danner (Wegmacher) FIMAX Vermögensberatung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Evi u. Jost Gudelius Steinmetz Müller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Rosmarie Fischer Steuerberater Lindner Theresia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Anton Wohlmuth Kristalltherme Kochel am See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Josef Orterer Raiffeisen Ware Oberland GmbH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u. Sabine Wasensteiner Lenggrieser Hütte Durach Flori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Albert Orterer Landgasthof Fischbach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Martha März Gasthof Jachenau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Marlies u. Stefan Rinner Bäckerei Kögl Lenggries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-10">
                <a:solidFill>
                  <a:srgbClr val="000000"/>
                </a:solidFill>
                <a:latin typeface="Arial" panose="02020603050405020304" pitchFamily="2"/>
              </a:rPr>
              <a:t>Katharina Fischer Bauunternehmen Schwarzenberger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Jakob Orterer Hölzl Thomas GmbH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und Karl Pfund Aumann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Josef Oswald sen.. Handdruckerei Gistl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Müller Ehrenschützenmeister Holzschnitzerei Walter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 u. Lenz Demmel Kristallturm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Regina u. Hans Danner Sport Krätz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Tourismusverein Jachenau Schützenbedarf Holme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und Maria Dichtl Allianzvertretung Karl Kienbacher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Rosemarie u. Georg Bechteler Fahrschule Gritzuhn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Regina Bechteler Michael Rest Kaminkehrer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u. Marcel Lepitre Simon Haus und Holzbau GmbH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Franz Pschorr Willibald Wohnbau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Oswald OK Ingenieure GmbH &amp; Co. KG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Sonja Eichbichler WBV Wolfratshausen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Annelies Reiter Martin Wasensteiner GmbH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Andreas Kohlhauf Autosattlerei Schaupp Jachenau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Alois u. Thekla Müller Markus Schwarzenberger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Günter Haubner Vroni`s Blumenkammerl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Peter Dietz Landmaschinen Gerg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Aschenloher Ehrenschützenmeister Arzbacher Hof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Christine und Johann Oswald Waldschänke Niedernach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Maria Müller jun. Malermeister Hubert Demmel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Andreas Danner Petern Malermeister Robert März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Nikolaus Danner, Petern Tölzer Schießstätte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Marlene Tiefenbrunner Tölzer Kasladen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Florian und Stephanie Würmseer Scheiffele-Schmiederer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Aschenloher jun. Skiservice Fleissner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Benedikt Oswald sen. BayWa Baustoffe Bad Tölz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Georg Gilg Binderbräu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Manfred Gey Energieteam Kofler GmbH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Anna Heumann Schweitzer Wirtin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Michael Alt FC Bayern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Stefan Stedele Bayerische Staatsforsten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Landmaschinen Riesch Jachenau Baumgartner Böden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Treppenbau Oswald Säcklerei Bammer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Brauerei Reutberg Pleisenhütte Siegfried Gaugg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Lenggrieser Trachten- und Lodenstub`n Haushaltswaren Probst,Lenggries </a:t>
            </a:r>
          </a:p>
          <a:p>
            <a:pPr marL="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Autohaus Rinner GmbH Trachten Leismüller </a:t>
            </a:r>
          </a:p>
          <a:p>
            <a:pPr marL="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Kilian Willibald GmbH Lindls Bad Tölz </a:t>
            </a:r>
          </a:p>
          <a:p>
            <a:pPr marL="0" marR="0" indent="0" algn="l">
              <a:lnSpc>
                <a:spcPts val="1200"/>
              </a:lnSpc>
              <a:spcBef>
                <a:spcPts val="15"/>
              </a:spcBef>
              <a:spcAft>
                <a:spcPts val="10"/>
              </a:spcAft>
              <a:tabLst>
                <a:tab pos="33832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Steuerberater GbR Glensk + Kirchgatterer Altwirt Lenggries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446405" y="749300"/>
          <a:ext cx="5791200" cy="5788025"/>
        </p:xfrm>
        <a:graphic>
          <a:graphicData uri="http://schemas.openxmlformats.org/drawingml/2006/table">
            <a:tbl>
              <a:tblPr/>
              <a:tblGrid>
                <a:gridCol w="3153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7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67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Autohaus Isarring GmbH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Florian u. Barbara Streibl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Strasser Alm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Veronika Holzner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Herzogstandbahn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Alex Metzger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Kramerwirt 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Bezirksrat Konrad Specker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Jägers GbR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Bezirk Oberbayern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Dorfschänke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Nikolaus Demmel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Alpenjäger Reisen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Hubert und Anita Mayr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Nikolaus Hanus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Christine Kögl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Schick Silberalm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Hildegard Schimmer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Wein Stockinger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Marika Bernigshausen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d`Wirtschaft am Bergcamping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Ilse Aigner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Milchhäusl Brauneck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Martin Bachhuber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Anderl Alm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Katharina Adlwarth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Lenggrieser Vinothek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Florian Buchmann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Gasthaus Faller Hof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Nudelwerkstatt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Karwendelbahn AG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Goldlädli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Cafe Strehler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Juwelier Heimgreiter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54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Berggasthof Herzogstand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54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Kleiner Möbelladen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43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735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Frohsinn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735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Kgl. priv. Feuerschützen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Wackersberg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Wackersberg/Arzbach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Kgl. priv. Feuerschützen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Kgl. priv. Feuerschützen Kochel am 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Schützengesellschaft Eichenlaub Schaftlach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Sportschützengesellschaft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Greiling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291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Gemeinde Reicherbeuern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494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Schützenlust Benediktbeuern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SV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Schützengesellschaft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marL="224155" marR="0" indent="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446405" y="6537325"/>
            <a:ext cx="5791200" cy="2466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>
            <a:normAutofit fontScale="75000"/>
          </a:bodyPr>
          <a:lstStyle/>
          <a:p>
            <a:pPr marL="228600" marR="0" indent="0" algn="l">
              <a:lnSpc>
                <a:spcPts val="1400"/>
              </a:lnSpc>
              <a:spcAft>
                <a:spcPts val="0"/>
              </a:spcAft>
            </a:pPr>
            <a:r>
              <a:rPr lang="de-DE" sz="1200" b="1" spc="0">
                <a:solidFill>
                  <a:srgbClr val="000000"/>
                </a:solidFill>
                <a:latin typeface="Arial" panose="02020603050405020304" pitchFamily="2"/>
              </a:rPr>
              <a:t>ein herzliches Vergelt`s Gott an: </a:t>
            </a:r>
          </a:p>
          <a:p>
            <a:pPr marL="228600" marR="0" indent="0" algn="l">
              <a:lnSpc>
                <a:spcPts val="1200"/>
              </a:lnSpc>
              <a:spcBef>
                <a:spcPts val="128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FSG Tölz für die Zugstandanlage </a:t>
            </a:r>
          </a:p>
          <a:p>
            <a:pPr marL="228600" marR="0" indent="0" algn="l">
              <a:lnSpc>
                <a:spcPts val="1200"/>
              </a:lnSpc>
              <a:spcBef>
                <a:spcPts val="1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SSA Gaißach für die Pressluftflaschen </a:t>
            </a:r>
          </a:p>
          <a:p>
            <a:pPr marL="228600" marR="0" indent="0" algn="l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ZSG Bichl für die Papierscheiben </a:t>
            </a:r>
          </a:p>
          <a:p>
            <a:pPr marL="228600" marR="0" indent="0" algn="l">
              <a:lnSpc>
                <a:spcPts val="1200"/>
              </a:lnSpc>
              <a:spcBef>
                <a:spcPts val="15"/>
              </a:spcBef>
              <a:spcAft>
                <a:spcPts val="0"/>
              </a:spcAft>
              <a:tabLst>
                <a:tab pos="640080" algn="l"/>
              </a:tabLs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- SG Wackersberg-Arzbach für die Auswertmaschine </a:t>
            </a:r>
          </a:p>
          <a:p>
            <a:pPr marL="228600" marR="0" indent="0" algn="l">
              <a:lnSpc>
                <a:spcPts val="1200"/>
              </a:lnSpc>
              <a:spcBef>
                <a:spcPts val="2460"/>
              </a:spcBef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Allen Jachenauer Bürgerinnen und Bürger für die großzügigen Geldspenden!!!!!! </a:t>
            </a:r>
          </a:p>
          <a:p>
            <a:pPr marL="228600" marR="0" indent="0" algn="l">
              <a:lnSpc>
                <a:spcPts val="1700"/>
              </a:lnSpc>
              <a:spcBef>
                <a:spcPts val="6330"/>
              </a:spcBef>
              <a:spcAft>
                <a:spcPts val="25"/>
              </a:spcAft>
            </a:pPr>
            <a:r>
              <a:rPr lang="de-DE" sz="1450" spc="90">
                <a:solidFill>
                  <a:srgbClr val="000000"/>
                </a:solidFill>
                <a:latin typeface="Bookman Old Style" panose="02020603050405020304" pitchFamily="1"/>
              </a:rPr>
              <a:t>Die Schützengesellschaft Jachenau bedankt sich bei allen Spendern.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1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65760" y="247015"/>
          <a:ext cx="3363595" cy="9887585"/>
        </p:xfrm>
        <a:graphic>
          <a:graphicData uri="http://schemas.openxmlformats.org/drawingml/2006/table">
            <a:tbl>
              <a:tblPr/>
              <a:tblGrid>
                <a:gridCol w="147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3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>
                  <a:txBody>
                    <a:bodyPr/>
                    <a:lstStyle/>
                    <a:p>
                      <a:pPr marL="30480" marR="0" indent="0" algn="l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Gauscheibe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Marianne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Wunderlich Bernd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Werkmeister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Multerer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Riedmüller Heidi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Filz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Wasensteiner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Tatjana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Mai 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Gabriele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Rosmarie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Seligmann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Schusser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Engelbert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Floßmann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Stevens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Metzger Alexander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Albert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Schanzer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Flinspach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Slawik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Ertl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Hörmann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Neuner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Rohrmoser Helmut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Reichhart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Maria jun.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Hegele Hansjörg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Wolf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Rehme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Romy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Zens Felizitas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Artur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Hechenthaler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Kargl Leon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Quirin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Opolka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Piel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Mayr Dr.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Akossy Cecilia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Geisreiter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Woppowa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Silbermann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Hohenreiter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Tietze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Maria sen.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Woppowa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Pirchmoser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Rinner Eugenie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Hager Quirin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Spitznagel Elisabeth Kathar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Jaud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Annalena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März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Hans sen. (Steinmetz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Liebhart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0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0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834130" y="247015"/>
          <a:ext cx="3432175" cy="9887585"/>
        </p:xfrm>
        <a:graphic>
          <a:graphicData uri="http://schemas.openxmlformats.org/drawingml/2006/table">
            <a:tbl>
              <a:tblPr/>
              <a:tblGrid>
                <a:gridCol w="1426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1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 gridSpan="2">
                  <a:txBody>
                    <a:bodyPr/>
                    <a:lstStyle/>
                    <a:p>
                      <a:pPr marL="60960" marR="0" indent="0" algn="l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Gauscheibe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7155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6002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Werkmeister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Bernhauer Herbert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Emmrich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Schäffler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Dichtl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Würmseer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Geltinger Melanie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Zinsmeister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Wohlmuth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Rehme Bernhard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Riesch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Engelbert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Raimund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Rinner Marlies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Dethloff Björn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Hochwind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Schwarz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Finger Alfred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Fichtner Anni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Fröhler Konrad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Reinke Leoni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Hohenreiter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Weiß Marie-Christin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Wasensteiner Karoline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Diel Dominik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Rohrmoser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Öttl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Stedele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Sarah-Lena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Kögl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57,7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Toscani Nicola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Hinterholzer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Emma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Rita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Weigmann Kilian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Reiter Annelies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Helminger Siegfried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Langeder Fritz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Strein Christina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Erwin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Würmseer Marianne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Hammer Uwe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Martha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Schletzbaum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Anja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Brandhofer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Simon Alfred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Brandhofer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66,7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Josefine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66,7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Fischhaber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Rosmarie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Ertl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Hölzl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Baumgartner Hannah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Deiser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Rauchenberger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Buchner Anna-Maria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Jost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Gerg Monika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Hoisl Winkl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Auer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80"/>
                  </a:ext>
                </a:extLst>
              </a:tr>
            </a:tbl>
          </a:graphicData>
        </a:graphic>
      </p:graphicFrame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2 </a:t>
            </a:r>
          </a:p>
        </p:txBody>
      </p:sp>
      <p:cxnSp>
        <p:nvCxnSpPr>
          <p:cNvPr id="8" name="Gerader Verbinder 7"/>
          <p:cNvCxnSpPr/>
          <p:nvPr/>
        </p:nvCxnSpPr>
        <p:spPr>
          <a:xfrm>
            <a:off x="3773170" y="484505"/>
            <a:ext cx="0" cy="9638665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16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57505" y="247015"/>
          <a:ext cx="3432175" cy="9887585"/>
        </p:xfrm>
        <a:graphic>
          <a:graphicData uri="http://schemas.openxmlformats.org/drawingml/2006/table">
            <a:tbl>
              <a:tblPr/>
              <a:tblGrid>
                <a:gridCol w="143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9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 gridSpan="2">
                  <a:txBody>
                    <a:bodyPr/>
                    <a:lstStyle/>
                    <a:p>
                      <a:pPr marL="38735" marR="0" indent="0" algn="l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Gauscheibe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0490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 startAt="161"/>
                        <a:tabLst>
                          <a:tab pos="16002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Obermüller, Simon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Riesch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Joachim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Nieß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Gerg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72,1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Markus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Schinnagl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Kirchberger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Simon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Langeder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Sitzberger Ursula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75,8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Montag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Rehme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Gilgenrainer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Streidl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Siegert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Zentile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Frech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Hartmaier Karl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Kirmair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Rohrmoser Kilian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Korbinian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Meier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Tiefenbrunner Rudolf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Brauers Korbinian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Spindler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Aschenloher Matthias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Cilli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Heilmeier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Sitzberger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Strys Monika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Gaisreiter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Raßhofer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Zens Friedrich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Theresia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Buchberger Micaela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Johannes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Haslinger Rosi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Seligmann Hannelore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Lorenz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Stephan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Klaffenbacher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Hoisl Winkl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Heiß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Bichlmair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Pfatrisch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Deiser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Schambeck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Scheifl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Schöttl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Martina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Gerg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Gey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45720" marR="0" indent="22860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Maerz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38735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Hauptscheibe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0490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Fischhaber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Marianne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Riedmüller Heidi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Deiser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Toscani Nicola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Gritschneder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Schönherr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Hechenthaler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8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Lettner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40175" y="247015"/>
          <a:ext cx="3386455" cy="9887585"/>
        </p:xfrm>
        <a:graphic>
          <a:graphicData uri="http://schemas.openxmlformats.org/drawingml/2006/table">
            <a:tbl>
              <a:tblPr/>
              <a:tblGrid>
                <a:gridCol w="1415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 gridSpan="2">
                  <a:txBody>
                    <a:bodyPr/>
                    <a:lstStyle/>
                    <a:p>
                      <a:pPr marL="25400" marR="0" indent="0" algn="l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Hauptscheibe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9845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Maria 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Zinsmeister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62,9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Zentile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Hinterholzer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Riesch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Rauchenberger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Mai 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Metzger Alexander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78,8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Johannes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Marka Sofie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Seligmann Hannelore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Raimund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Josefine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Schumann Anett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Sitzberger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Rohrmoser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Fröhler Konrad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Sommer Paul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Baumgartner Hannah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Stieglbauer Dr.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Dichtl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107,6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Schwarz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111,0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112,5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Hörmann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Hartmaier Karl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Eberl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Emma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Ulrich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Klitzen Christa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Andrä Ludwig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126,9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 marL="25400" marR="0" indent="0" algn="l">
                        <a:lnSpc>
                          <a:spcPts val="9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Glückscheibe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845" indent="0" algn="r">
                        <a:lnSpc>
                          <a:spcPts val="700"/>
                        </a:lnSpc>
                        <a:spcBef>
                          <a:spcPts val="64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Ertl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Hohenreiter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Schöttl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Bartl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Langeder Fritz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Würmseer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Mayer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Weiß Marie-Christin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Annalena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Simon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Heufelder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Schattenkirchner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Flinspach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Piel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Lorenz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Kögl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März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Sigl,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Stephan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Quirin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Ortlieb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Krinner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Heilmeier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Anja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Reichhart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Geltinger Melanie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Schäffler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Romy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8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1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</a:tbl>
          </a:graphicData>
        </a:graphic>
      </p:graphicFrame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3 </a:t>
            </a:r>
          </a:p>
        </p:txBody>
      </p:sp>
      <p:cxnSp>
        <p:nvCxnSpPr>
          <p:cNvPr id="8" name="Gerader Verbinder 7"/>
          <p:cNvCxnSpPr/>
          <p:nvPr/>
        </p:nvCxnSpPr>
        <p:spPr>
          <a:xfrm>
            <a:off x="3813175" y="484505"/>
            <a:ext cx="0" cy="9638665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7350" y="42545"/>
            <a:ext cx="6839585" cy="10601325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2496185" y="27940"/>
            <a:ext cx="2587625" cy="133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000"/>
              </a:lnSpc>
              <a:spcAft>
                <a:spcPts val="0"/>
              </a:spcAft>
            </a:pPr>
            <a:r>
              <a:rPr lang="de-DE" sz="950" spc="-9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87350" y="247015"/>
          <a:ext cx="3312795" cy="9858375"/>
        </p:xfrm>
        <a:graphic>
          <a:graphicData uri="http://schemas.openxmlformats.org/drawingml/2006/table">
            <a:tbl>
              <a:tblPr/>
              <a:tblGrid>
                <a:gridCol w="1402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2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7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 gridSpan="2">
                  <a:txBody>
                    <a:bodyPr/>
                    <a:lstStyle/>
                    <a:p>
                      <a:pPr marL="0" marR="628650" indent="0" algn="r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Glückscheibe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 startAt="42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Floßmann Johann 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Hackenberger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Liebhart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Tiefenbrunner Rudolf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Matheis Korbinian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Punktscheibe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763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Weiß Marie-Christin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Tretter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Gilgenreiner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Fischer Rosmarie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Rinner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Bechteler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Steinberger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Öttl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Tietze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Bertl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Würmseer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März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Schramm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Gistl Quirin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Hechenthaler,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Nieß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Zens Friedrich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Heimgreiter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Müller Maria jun.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Slawik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Obermüller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26. Oswald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27. Kinshofer Engelbert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28. Leingärtner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29. Müller Korbinian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30. 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31. Rest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32. Huber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33. Quercher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34. Bertl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35. Orterer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36. Schäffler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37. Obermüller,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38. 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39. Gilgenreiner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40. Flinspach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41. Wegele Alfred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42. Grünwald Magdalena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43. Fischer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44. Gilgenreiner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45. Schwarz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46. Rohrmoser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47. Ortlieb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48. Diel Dominik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49. Göringer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50. Stiebler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51. Eiler Hartwig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52. 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53. Deiser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54. Demmel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55. Streidl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56. Schusser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57. Müller Hans sen. (Steinmetz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620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58. Hinterholzer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59. Woppowa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60. Zentile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61. Strys Monika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62. Walter Erwin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63. Reichhart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64. Bechteler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65. Baumgartner Hannah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66. Mai 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67. Öttl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68. Bechteler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8"/>
                  </a:ext>
                </a:extLst>
              </a:tr>
              <a:tr h="11684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69. Kranz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66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9"/>
                  </a:ext>
                </a:extLst>
              </a:tr>
            </a:tbl>
          </a:graphicData>
        </a:graphic>
      </p:graphicFrame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3986530" y="344805"/>
            <a:ext cx="3240405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65"/>
              </a:spcAft>
              <a:tabLst>
                <a:tab pos="3246120" algn="r"/>
              </a:tabLst>
            </a:pPr>
            <a:r>
              <a:rPr lang="de-DE" sz="900" b="1" u="sng" spc="0">
                <a:solidFill>
                  <a:srgbClr val="000000"/>
                </a:solidFill>
                <a:latin typeface="Arial" panose="02020603050405020304" pitchFamily="2"/>
              </a:rPr>
              <a:t>Fortsetzung: Luftgewehr Punktscheibe</a:t>
            </a:r>
            <a:r>
              <a:rPr lang="de-DE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Teiler 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5306695" y="490855"/>
          <a:ext cx="1917065" cy="1325880"/>
        </p:xfrm>
        <a:graphic>
          <a:graphicData uri="http://schemas.openxmlformats.org/drawingml/2006/table">
            <a:tbl>
              <a:tblPr/>
              <a:tblGrid>
                <a:gridCol w="1511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0335">
                <a:tc>
                  <a:txBody>
                    <a:bodyPr/>
                    <a:lstStyle/>
                    <a:p>
                      <a:pPr marL="1765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5"/>
                        </a:spcAft>
                        <a:tabLst>
                          <a:tab pos="32004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3974465" y="1844040"/>
          <a:ext cx="3249295" cy="6468110"/>
        </p:xfrm>
        <a:graphic>
          <a:graphicData uri="http://schemas.openxmlformats.org/drawingml/2006/table">
            <a:tbl>
              <a:tblPr/>
              <a:tblGrid>
                <a:gridCol w="1499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5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05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9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-25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Schüler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69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Tretter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Garrasi Sarah-Lena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Garrasi Emma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Rehme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Emmrich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Weigmann Kilian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Süßbauer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Oswald Johannes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Wiltschko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Rest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Jost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Buchner Anna-Maria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Buchberger Micaela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Marka Sofie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Geiger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Maerz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Brandhofer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Gritschneder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Gerg Linda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Wörle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Rammelmaier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Stiebler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Liebhart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Brauers Korbinian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Gerg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26. Oswald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27. Krinner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28. Opolka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29. Andrä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30. Heiß Hannah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Jugend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Oswald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Stevens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Schanzer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Akossy Cecilia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Fischhaber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Wolf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Heufelder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Schwaiger Romy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Rauchenberger Lisa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Sanktjohanser Balthasar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Kargl Leon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Ortlieb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Lettner Raphael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Schmid Josefine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Kirschenhofer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Walter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Zens Friedrich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Spindler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Pointner Marinus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3974465" y="8360410"/>
          <a:ext cx="3249295" cy="1774190"/>
        </p:xfrm>
        <a:graphic>
          <a:graphicData uri="http://schemas.openxmlformats.org/drawingml/2006/table">
            <a:tbl>
              <a:tblPr/>
              <a:tblGrid>
                <a:gridCol w="1423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0815">
                <a:tc gridSpan="2">
                  <a:txBody>
                    <a:bodyPr/>
                    <a:lstStyle/>
                    <a:p>
                      <a:pPr marL="12065" marR="0" indent="0" algn="l">
                        <a:lnSpc>
                          <a:spcPts val="9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Streidl Anton 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Baumgartner Hannah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Schwaiger Markus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Knittlmayer Emily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Diel Dominik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Reinke Leoni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Bechteler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Hohenreiter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2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Bechteler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Silbermann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Spitznagel Elisabeth Katha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Walter Theresia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marL="120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Gerg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3521710" y="10525760"/>
            <a:ext cx="5067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1100"/>
              </a:lnSpc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4 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004945" y="490855"/>
            <a:ext cx="865505" cy="104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70. Bauer Johannes 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idx="10"/>
          </p:nvPr>
        </p:nvSpPr>
        <p:spPr>
          <a:xfrm>
            <a:off x="4004945" y="595630"/>
            <a:ext cx="83502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71. Multerer Robert 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4004945" y="718185"/>
            <a:ext cx="77406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72. Huber Tatjana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4004945" y="838200"/>
            <a:ext cx="673735" cy="1174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73. Stock Klaus 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idx="10"/>
          </p:nvPr>
        </p:nvSpPr>
        <p:spPr>
          <a:xfrm>
            <a:off x="4004945" y="957580"/>
            <a:ext cx="10090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74. Bechteler Rosmarie 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idx="10"/>
          </p:nvPr>
        </p:nvSpPr>
        <p:spPr>
          <a:xfrm>
            <a:off x="4004945" y="1077595"/>
            <a:ext cx="80200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75. Schmid Hubert 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idx="10"/>
          </p:nvPr>
        </p:nvSpPr>
        <p:spPr>
          <a:xfrm>
            <a:off x="4004945" y="1198245"/>
            <a:ext cx="112458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76. Schletzbaum Christina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4004945" y="1318260"/>
            <a:ext cx="104584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77. Buchner Anna-Maria 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idx="10"/>
          </p:nvPr>
        </p:nvSpPr>
        <p:spPr>
          <a:xfrm>
            <a:off x="4004945" y="1438910"/>
            <a:ext cx="875030" cy="2387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 startAt="78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Schubert Beatrix </a:t>
            </a:r>
          </a:p>
          <a:p>
            <a:pPr marL="0" marR="0" indent="182880" algn="l">
              <a:lnSpc>
                <a:spcPts val="800"/>
              </a:lnSpc>
              <a:spcBef>
                <a:spcPts val="95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750" spc="-5">
                <a:solidFill>
                  <a:srgbClr val="000000"/>
                </a:solidFill>
                <a:latin typeface="Arial" panose="02020603050405020304" pitchFamily="2"/>
              </a:rPr>
              <a:t>Wolf Maria 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idx="10"/>
          </p:nvPr>
        </p:nvSpPr>
        <p:spPr>
          <a:xfrm>
            <a:off x="4001770" y="1677670"/>
            <a:ext cx="975360" cy="113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Rohrmoser Helmut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81635" y="250190"/>
          <a:ext cx="3340735" cy="4961890"/>
        </p:xfrm>
        <a:graphic>
          <a:graphicData uri="http://schemas.openxmlformats.org/drawingml/2006/table">
            <a:tbl>
              <a:tblPr/>
              <a:tblGrid>
                <a:gridCol w="1477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3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Meister Junioren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Mayer Josef 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Sitzberger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Reinke Lucie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Demegni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Jost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Meier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Heilmeier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Damen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Heimgreiter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Gilgenreiner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Fischer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Slawik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Müller Maria jun.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Nieß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Huber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Schusser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Gistl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Huber Tatjana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Flinspach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Hechenthaler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Obermüller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Weiß Marie-Christin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Schäffler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Heufelder Marianne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Bechteler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Rauchenberger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Ertl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Gilgenreiner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Rohrmoser Anna-Elisabeth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Toscani Nicola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Sanktjohanser Rita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Demmel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Öttl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26. Haslinger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27. Geltinger Melanie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28. Demmel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29. Gistl Martina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30. Riedmüller Heidi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81635" y="5212080"/>
          <a:ext cx="3340735" cy="4922520"/>
        </p:xfrm>
        <a:graphic>
          <a:graphicData uri="http://schemas.openxmlformats.org/drawingml/2006/table">
            <a:tbl>
              <a:tblPr/>
              <a:tblGrid>
                <a:gridCol w="1377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230">
                <a:tc gridSpan="2"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Schützenklasse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700"/>
                        </a:lnSpc>
                        <a:spcBef>
                          <a:spcPts val="71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71755" marR="0" indent="0" algn="l">
                        <a:lnSpc>
                          <a:spcPts val="900"/>
                        </a:lnSpc>
                        <a:spcBef>
                          <a:spcPts val="175"/>
                        </a:spcBef>
                        <a:spcAft>
                          <a:spcPts val="5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Heimgreiter Xaver 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175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Reiter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Zentile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Schattenkirchner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Heimgreiter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Rohrmoser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717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Hohenreiter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Orterer Raimund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Woppowa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Werkmeister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Würmseer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Obermüller,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Filz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Schramm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Simon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Hager Quirin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Pirchmoser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Göringer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Schmid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Beitler Daniel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Kohlhauf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Dethloff Björn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Riesch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26. Rohrmoser Kilian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27. Bauer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28. Reithmeier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29. Walter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30. Floßmann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31. Orterer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32. Mayr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33. Bauer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34. Marx Dominik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35. Pfatrisch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36. Schinnagl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37. Lettner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38. Bernhard Richard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1460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39. Gaisreiter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636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895725" y="250190"/>
          <a:ext cx="3363595" cy="1590675"/>
        </p:xfrm>
        <a:graphic>
          <a:graphicData uri="http://schemas.openxmlformats.org/drawingml/2006/table">
            <a:tbl>
              <a:tblPr/>
              <a:tblGrid>
                <a:gridCol w="143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7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20955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Meister Schützenklasse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40. Montag Michael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41. Freundshuber Felix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42. Zinsmeister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43. Haslinger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44. Seligmann Benjamin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45. Deiser Sebastian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46. Tietze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47. Walter Artur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tabLst>
                          <a:tab pos="1371600" algn="r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48. Müller Johann (Steinmetz j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u 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49. Pfatrisch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2095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90"/>
                        </a:spcAft>
                        <a:tabLst>
                          <a:tab pos="228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50. Zinsmeister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9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9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895725" y="1840865"/>
          <a:ext cx="3363595" cy="3261360"/>
        </p:xfrm>
        <a:graphic>
          <a:graphicData uri="http://schemas.openxmlformats.org/drawingml/2006/table">
            <a:tbl>
              <a:tblPr/>
              <a:tblGrid>
                <a:gridCol w="143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230">
                <a:tc gridSpan="2"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Damen-Altersklasse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71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Kögl Christine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Fischer Rosmarie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Tretter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Hager-Papesch Eva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Piel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Bartl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Rohrmoser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Quercher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Schambeck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Simon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Rinner Marlies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Oswald Marlies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Hölzl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März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Lepitre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Danner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Stedele Sigrid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Bichlmair 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Oswald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Schmid Silvia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Oswald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Ullmann Anastasia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Orterer Martha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Happach Lea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Rinner Eugenie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3895725" y="5102225"/>
          <a:ext cx="3363595" cy="5032375"/>
        </p:xfrm>
        <a:graphic>
          <a:graphicData uri="http://schemas.openxmlformats.org/drawingml/2006/table">
            <a:tbl>
              <a:tblPr/>
              <a:tblGrid>
                <a:gridCol w="1325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6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6530">
                <a:tc gridSpan="2"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700"/>
                        </a:lnSpc>
                        <a:spcBef>
                          <a:spcPts val="64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270">
                <a:tc gridSpan="2">
                  <a:txBody>
                    <a:bodyPr/>
                    <a:lstStyle/>
                    <a:p>
                      <a:pPr marL="8699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März Robert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Hörmann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Hinterholzer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Multerer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Danner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Metzger Alexander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699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Reichhart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Orterer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Werkmeister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Müller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Helminger Siegfried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Fischer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Gerg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Rest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Deiser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Kirchberger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Tiefenbrunner Rudolf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Hammer Uwe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Schöffmann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23. Aschmann Markus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24. Stiebler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25. Deiser Hubert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26. Heufelder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27. Stedele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28. Pfatrisch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29. Lorenz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30. Bertl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31. Schmid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32. Fichtner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33. Slawik Karl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34. Bernhard Richard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35. Reiser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Hoisl Winkl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36. Mayrock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37. Bichlmair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38. Oswald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39. Schletzbaum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marL="2984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40. Andrä Ludwig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652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</a:tbl>
          </a:graphicData>
        </a:graphic>
      </p:graphicFrame>
      <p:sp>
        <p:nvSpPr>
          <p:cNvPr id="13" name="Textplatzhalter 12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5 </a:t>
            </a:r>
          </a:p>
        </p:txBody>
      </p:sp>
      <p:cxnSp>
        <p:nvCxnSpPr>
          <p:cNvPr id="14" name="Gerader Verbinder 13"/>
          <p:cNvCxnSpPr/>
          <p:nvPr/>
        </p:nvCxnSpPr>
        <p:spPr>
          <a:xfrm>
            <a:off x="3773170" y="484505"/>
            <a:ext cx="0" cy="9638665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65125" y="250190"/>
          <a:ext cx="3340735" cy="1471930"/>
        </p:xfrm>
        <a:graphic>
          <a:graphicData uri="http://schemas.openxmlformats.org/drawingml/2006/table">
            <a:tbl>
              <a:tblPr/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Luftgewehr Meister Altschützen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41. Schwaiger Markus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42. 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43. Bechteler Georg sen.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44. Aschenloher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45. Danner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46. Stelzer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47. Hochwind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48. Sigl Klaus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49. Stieglbauer Dr.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50. Sixt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65125" y="1722120"/>
          <a:ext cx="3340735" cy="6840220"/>
        </p:xfrm>
        <a:graphic>
          <a:graphicData uri="http://schemas.openxmlformats.org/drawingml/2006/table">
            <a:tbl>
              <a:tblPr/>
              <a:tblGrid>
                <a:gridCol w="1530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5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055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Seniorenklasse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700"/>
                        </a:lnSpc>
                        <a:spcBef>
                          <a:spcPts val="71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Rohrmoser Helmut 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Orterer Albert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Hegele Hansjörg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Müller Hans sen. (Steinmetz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Bauer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Schmid Stephan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Hackenberger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Margowski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Walter Erwin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Riesch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Ertel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Riedmaier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Bosch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Wohlmuth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Oswald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Gerg,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Erhart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Hauer Ernst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Riesch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21. Krauß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22. Pschorr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Luftgewehr Meister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Quirin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Fröhler Konrad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Gabriele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Schönherr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Engelbert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Simon Alfred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Anja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Leingärtner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Bad Heilbrunn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Mai 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Mayr Dr. Wolfgang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Seligmann Hannelore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Woppowa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Leutenstorfer Felicitas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Hartmaier Karl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Schwarz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Schöttl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Seligmann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Langeder Fritz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Slawik Claudia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Kaspar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Eiler Hartwig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Geisreiter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Weixel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Klitzen Christa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7399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Dichtl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</a:tbl>
          </a:graphicData>
        </a:graphic>
      </p:graphicFrame>
      <p:sp>
        <p:nvSpPr>
          <p:cNvPr id="7" name="Textplatzhalter 6"/>
          <p:cNvSpPr>
            <a:spLocks noGrp="1"/>
          </p:cNvSpPr>
          <p:nvPr>
            <p:ph type="body" idx="10"/>
          </p:nvPr>
        </p:nvSpPr>
        <p:spPr>
          <a:xfrm>
            <a:off x="273685" y="8562340"/>
            <a:ext cx="3432175" cy="2095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0" rIns="0" bIns="0" anchor="t"/>
          <a:lstStyle/>
          <a:p>
            <a:pPr marL="137160" marR="0" indent="0" algn="l">
              <a:lnSpc>
                <a:spcPts val="1600"/>
              </a:lnSpc>
              <a:spcAft>
                <a:spcPts val="0"/>
              </a:spcAft>
            </a:pPr>
            <a:r>
              <a:rPr lang="de-DE" sz="1450" spc="-20">
                <a:solidFill>
                  <a:srgbClr val="000000"/>
                </a:solidFill>
                <a:latin typeface="Arial" panose="02020603050405020304" pitchFamily="2"/>
              </a:rPr>
              <a:t>Einzelmeisterschaften Luftgewehr 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365125" y="8771890"/>
          <a:ext cx="3340735" cy="1344295"/>
        </p:xfrm>
        <a:graphic>
          <a:graphicData uri="http://schemas.openxmlformats.org/drawingml/2006/table">
            <a:tbl>
              <a:tblPr/>
              <a:tblGrid>
                <a:gridCol w="1314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6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9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9380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Schülerklasse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700"/>
                        </a:lnSpc>
                        <a:spcBef>
                          <a:spcPts val="19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91440" marR="0" indent="137160" algn="l">
                        <a:lnSpc>
                          <a:spcPts val="9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Verena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Sarah-Lena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Rehme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Emma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Buchner Anna-Maria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Buchberger Micaela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Jost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763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Emmrich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3879215" y="250190"/>
          <a:ext cx="3363595" cy="1496060"/>
        </p:xfrm>
        <a:graphic>
          <a:graphicData uri="http://schemas.openxmlformats.org/drawingml/2006/table">
            <a:tbl>
              <a:tblPr/>
              <a:tblGrid>
                <a:gridCol w="1399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5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Jugendklasse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Stevens Benedikt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Oswald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Schanzer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Akossy Cecilia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Fischhaber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Schwaiger Romy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Wolf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Heufelder Sabine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Sanktjohanser Balthasar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27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250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3879215" y="1746250"/>
          <a:ext cx="3363595" cy="1435735"/>
        </p:xfrm>
        <a:graphic>
          <a:graphicData uri="http://schemas.openxmlformats.org/drawingml/2006/table">
            <a:tbl>
              <a:tblPr/>
              <a:tblGrid>
                <a:gridCol w="139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290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Juniorenklasse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700"/>
                        </a:lnSpc>
                        <a:spcBef>
                          <a:spcPts val="52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620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Baumgartner Hannah 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Knittlmayer Emily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Bechteler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Schwaiger Markus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Hohenreiter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Reinke Leoni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Sitzberger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Diel Dominik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Bechteler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Streidl Anton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/>
        </p:nvGraphicFramePr>
        <p:xfrm>
          <a:off x="3879215" y="3181985"/>
          <a:ext cx="3363595" cy="1429385"/>
        </p:xfrm>
        <a:graphic>
          <a:graphicData uri="http://schemas.openxmlformats.org/drawingml/2006/table">
            <a:tbl>
              <a:tblPr/>
              <a:tblGrid>
                <a:gridCol w="1353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0815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Damenklasse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7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Gilgenreiner Katrin 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Nieß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Fischer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Heimgreiter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Schusser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Hechenthaler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Müller Maria jun.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Huber Tatjana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Gistl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Slawik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1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3879215" y="4611370"/>
          <a:ext cx="3363595" cy="2063750"/>
        </p:xfrm>
        <a:graphic>
          <a:graphicData uri="http://schemas.openxmlformats.org/drawingml/2006/table">
            <a:tbl>
              <a:tblPr/>
              <a:tblGrid>
                <a:gridCol w="1390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8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6055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Schützenklasse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700"/>
                        </a:lnSpc>
                        <a:spcBef>
                          <a:spcPts val="71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Reiter Florian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Rohrmoser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Werkmeister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Schattenkirchner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Schramm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Obermüller,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Würmseer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Woppowa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Hohenreiter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Filz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Schmid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4620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Rohrmoser Kilian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19" name="Tabelle 18"/>
          <p:cNvGraphicFramePr>
            <a:graphicFrameLocks noGrp="1"/>
          </p:cNvGraphicFramePr>
          <p:nvPr/>
        </p:nvGraphicFramePr>
        <p:xfrm>
          <a:off x="3879215" y="6675120"/>
          <a:ext cx="3363595" cy="1426210"/>
        </p:xfrm>
        <a:graphic>
          <a:graphicData uri="http://schemas.openxmlformats.org/drawingml/2006/table">
            <a:tbl>
              <a:tblPr/>
              <a:tblGrid>
                <a:gridCol w="1436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4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0815"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ts val="900"/>
                        </a:lnSpc>
                        <a:spcBef>
                          <a:spcPts val="39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Behindertenklasse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7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  <a:p>
                      <a:pPr marL="0" marR="0" indent="0" algn="ctr">
                        <a:lnSpc>
                          <a:spcPts val="9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251 </a:t>
                      </a:r>
                    </a:p>
                    <a:p>
                      <a:pPr marL="0" marR="0" indent="0" algn="ctr">
                        <a:lnSpc>
                          <a:spcPts val="700"/>
                        </a:lnSpc>
                        <a:spcBef>
                          <a:spcPts val="105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10">
                <a:tc gridSpan="2">
                  <a:txBody>
                    <a:bodyPr/>
                    <a:lstStyle/>
                    <a:p>
                      <a:pPr marL="45720" marR="0" indent="0" algn="l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-1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Pirchmoser Peter GSK Reichersbeuern </a:t>
                      </a:r>
                      <a:r>
                        <a:rPr lang="de-DE" sz="900" b="1" spc="-1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Damen-Altersklasse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Kögl Christine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Fischer Rosmarie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Hager-Papesch Eva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Schambeck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Rohrmoser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Lepitre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290">
                <a:tc>
                  <a:txBody>
                    <a:bodyPr/>
                    <a:lstStyle/>
                    <a:p>
                      <a:pPr marL="10160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Danner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6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1" name="Tabelle 20"/>
          <p:cNvGraphicFramePr>
            <a:graphicFrameLocks noGrp="1"/>
          </p:cNvGraphicFramePr>
          <p:nvPr/>
        </p:nvGraphicFramePr>
        <p:xfrm>
          <a:off x="3879215" y="8101330"/>
          <a:ext cx="3363595" cy="1432560"/>
        </p:xfrm>
        <a:graphic>
          <a:graphicData uri="http://schemas.openxmlformats.org/drawingml/2006/table">
            <a:tbl>
              <a:tblPr/>
              <a:tblGrid>
                <a:gridCol w="129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230">
                <a:tc gridSpan="2"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Einzelmeisterschaft Luftgewehr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700"/>
                        </a:lnSpc>
                        <a:spcBef>
                          <a:spcPts val="71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155448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März Robert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Waldherr Alois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Metzger Alexander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Schützenl. Benediktb.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Hinterholzer Martin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Hörmann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Fischer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8826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Danner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225">
                <a:tc>
                  <a:txBody>
                    <a:bodyPr/>
                    <a:lstStyle/>
                    <a:p>
                      <a:pPr marL="31115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Helminger Siegfried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525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347980" y="10122535"/>
            <a:ext cx="6858000" cy="558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3860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6 </a:t>
            </a:r>
          </a:p>
        </p:txBody>
      </p:sp>
      <p:cxnSp>
        <p:nvCxnSpPr>
          <p:cNvPr id="23" name="Gerader Verbinder 22"/>
          <p:cNvCxnSpPr/>
          <p:nvPr/>
        </p:nvCxnSpPr>
        <p:spPr>
          <a:xfrm>
            <a:off x="3757930" y="484505"/>
            <a:ext cx="0" cy="9638665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313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139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0"/>
          </p:nvPr>
        </p:nvSpPr>
        <p:spPr>
          <a:xfrm>
            <a:off x="396240" y="339090"/>
            <a:ext cx="6400800" cy="137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  <a:tabLst>
                <a:tab pos="3017520" algn="l"/>
                <a:tab pos="6400800" algn="r"/>
              </a:tabLs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Einzelmeisterschaft Luftgewehr Seniorenklasse</a:t>
            </a:r>
            <a:r>
              <a:rPr lang="de-DE" sz="100" spc="0">
                <a:solidFill>
                  <a:srgbClr val="000000"/>
                </a:solidFill>
                <a:latin typeface="Arial" panose="02020603050405020304" pitchFamily="2"/>
              </a:rPr>
              <a:t>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Ringe </a:t>
            </a:r>
            <a:r>
              <a:rPr lang="de-DE" sz="950" spc="0">
                <a:solidFill>
                  <a:srgbClr val="000000"/>
                </a:solidFill>
                <a:latin typeface="Arial" panose="02020603050405020304" pitchFamily="2"/>
              </a:rPr>
              <a:t>Mannschaftsmeisterschaft Luftgewehr Damenklasse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335915" y="476250"/>
            <a:ext cx="3432175" cy="3008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137160" marR="0" indent="137160" algn="l">
              <a:lnSpc>
                <a:spcPts val="900"/>
              </a:lnSpc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Rohrmoser Helmut SG Schönrain-Mürnsee 280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Hegele Hansjörg FSG Lenggries 279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Hans sen. (Steinmetz SG Gemütlichk. Jachenau 267 </a:t>
            </a:r>
          </a:p>
          <a:p>
            <a:pPr marL="137160" marR="0" indent="137160" algn="l">
              <a:lnSpc>
                <a:spcPts val="900"/>
              </a:lnSpc>
              <a:spcBef>
                <a:spcPts val="9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Bauer Wolfgang GSK Ellbach 266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Georg SG Gemütlichk. Jachenau 257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Hackenberger Peter GSK Reichersbeuern 250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Margowski Walter SG Bad Heilbrunn 248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Wohlmuth Anton SG Gemütlichk. Jachenau 234 </a:t>
            </a:r>
          </a:p>
          <a:p>
            <a:pPr marL="45720" marR="0" indent="0" algn="l">
              <a:lnSpc>
                <a:spcPts val="1000"/>
              </a:lnSpc>
              <a:spcBef>
                <a:spcPts val="870"/>
              </a:spcBef>
              <a:spcAft>
                <a:spcPts val="0"/>
              </a:spcAf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Einzelmeisterschaft Luftgewehr Auflage  </a:t>
            </a:r>
          </a:p>
          <a:p>
            <a:pPr marL="137160" marR="0" indent="137160" algn="l">
              <a:lnSpc>
                <a:spcPts val="900"/>
              </a:lnSpc>
              <a:spcBef>
                <a:spcPts val="10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Gistl Quirin GSK Reichersbeuern 316.5 </a:t>
            </a:r>
          </a:p>
          <a:p>
            <a:pPr marL="137160" marR="0" indent="137160" algn="l">
              <a:lnSpc>
                <a:spcPts val="900"/>
              </a:lnSpc>
              <a:spcBef>
                <a:spcPts val="4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Heimgreiter Xaver SG Frohs. d' Wildsch. 315.3 </a:t>
            </a:r>
          </a:p>
          <a:p>
            <a:pPr marL="137160" marR="0" indent="137160" algn="l">
              <a:lnSpc>
                <a:spcPts val="900"/>
              </a:lnSpc>
              <a:spcBef>
                <a:spcPts val="15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Gilgenreiner Gabriele FSG Lenggries 314.6 </a:t>
            </a:r>
          </a:p>
          <a:p>
            <a:pPr marL="137160" marR="0" indent="137160" algn="l">
              <a:lnSpc>
                <a:spcPts val="900"/>
              </a:lnSpc>
              <a:spcBef>
                <a:spcPts val="9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Mayr Dr. Wolfgang Schützenl. Benediktb. 312.1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Schönherr Josef SG Wackersberg-Arzbach 311.8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Mai Heinz SG Wackersberg-Arzbach 311.5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Hartmaier Karl GSK Reichersbeuern 310.6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Rest Kaspar SSA Gaißach 310.4 </a:t>
            </a:r>
          </a:p>
          <a:p>
            <a:pPr marL="137160" marR="0" indent="13716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Leutenstorfer Felicit FSG Bad Tölz 310.1 </a:t>
            </a:r>
          </a:p>
          <a:p>
            <a:pPr marL="137160" marR="0" indent="137160" algn="l">
              <a:lnSpc>
                <a:spcPts val="900"/>
              </a:lnSpc>
              <a:spcBef>
                <a:spcPts val="85"/>
              </a:spcBef>
              <a:spcAft>
                <a:spcPts val="0"/>
              </a:spcAft>
              <a:buFont typeface="Arial"/>
              <a:buAutoNum type="arabicPeriod"/>
              <a:tabLst>
                <a:tab pos="1554480" algn="l"/>
                <a:tab pos="3337560" algn="r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Kinshofer Engelbert GSK Reichersbeuern 308.9 </a:t>
            </a:r>
          </a:p>
          <a:p>
            <a:pPr marL="45720" marR="0" indent="0" algn="l">
              <a:lnSpc>
                <a:spcPts val="1600"/>
              </a:lnSpc>
              <a:spcBef>
                <a:spcPts val="1165"/>
              </a:spcBef>
              <a:spcAft>
                <a:spcPts val="0"/>
              </a:spcAft>
            </a:pPr>
            <a:r>
              <a:rPr lang="de-DE" sz="1450" spc="-20">
                <a:solidFill>
                  <a:srgbClr val="000000"/>
                </a:solidFill>
                <a:latin typeface="Arial" panose="02020603050405020304" pitchFamily="2"/>
              </a:rPr>
              <a:t>Mannschaftsmeisterschaften Luftgewehr </a:t>
            </a:r>
          </a:p>
          <a:p>
            <a:pPr marL="45720" marR="0" indent="0" algn="l">
              <a:lnSpc>
                <a:spcPts val="1000"/>
              </a:lnSpc>
              <a:spcBef>
                <a:spcPts val="940"/>
              </a:spcBef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Schülerklasse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81635" y="3484880"/>
          <a:ext cx="3386455" cy="5439410"/>
        </p:xfrm>
        <a:graphic>
          <a:graphicData uri="http://schemas.openxmlformats.org/drawingml/2006/table">
            <a:tbl>
              <a:tblPr/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5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28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ZSG Bichl Schüler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Buchner Anna-Maria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Katharina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250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GSK Reichersb. Schüler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778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Sarah-Lena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Rehme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Garrasi Emma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53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GSK Reichersb. Schüler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3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744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Rest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Emmrich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Wörle Tobias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SSA Gaißach Schüler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719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FSG Lenggries Schüler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SG Jachenau Schüler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535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6530">
                <a:tc gridSpan="2">
                  <a:txBody>
                    <a:bodyPr/>
                    <a:lstStyle/>
                    <a:p>
                      <a:pPr marL="11430" marR="0" indent="0" algn="l">
                        <a:lnSpc>
                          <a:spcPts val="9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</a:pPr>
                      <a:r>
                        <a:rPr lang="de-DE" sz="9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Mannschaftsmeisterschaft Luftgewehr Jugendklasse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4620">
                <a:tc gridSpan="2"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Lenggries Jugend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20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Stevens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Akossy Cecilia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Romy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263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SSA Gaißach Jugend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Oswald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Fischhaber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Wolf Maria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ZSG Bichl Jugend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Schanzer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Tretter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Spindler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685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SG Jachenau Jugend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611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9705">
                <a:tc gridSpan="2">
                  <a:txBody>
                    <a:bodyPr/>
                    <a:lstStyle/>
                    <a:p>
                      <a:pPr marL="11430" marR="0" indent="0" algn="l">
                        <a:lnSpc>
                          <a:spcPts val="1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</a:pPr>
                      <a:r>
                        <a:rPr lang="de-DE" sz="9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Mannschaftsmeisterschaft Luftgewehr Juniorenklasse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Markus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Hohenreiter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Theresia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270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Reinke Leoni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Spitznagel Elisabeth Kathar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Demegni Franziska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76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35915" y="8970010"/>
          <a:ext cx="3432175" cy="1210310"/>
        </p:xfrm>
        <a:graphic>
          <a:graphicData uri="http://schemas.openxmlformats.org/drawingml/2006/table">
            <a:tbl>
              <a:tblPr/>
              <a:tblGrid>
                <a:gridCol w="2068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3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3990">
                <a:tc>
                  <a:txBody>
                    <a:bodyPr/>
                    <a:lstStyle/>
                    <a:p>
                      <a:pPr marL="130175" marR="0" indent="0" algn="l">
                        <a:lnSpc>
                          <a:spcPts val="900"/>
                        </a:lnSpc>
                        <a:spcBef>
                          <a:spcPts val="515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SG Jachenau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900"/>
                        </a:lnSpc>
                        <a:spcBef>
                          <a:spcPts val="515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4447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695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24447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Sophie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695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4447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695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 startAt="4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Reichersb.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803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758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marL="137160" marR="0" indent="13716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097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1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681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872865" y="476250"/>
          <a:ext cx="3432175" cy="2630170"/>
        </p:xfrm>
        <a:graphic>
          <a:graphicData uri="http://schemas.openxmlformats.org/drawingml/2006/table">
            <a:tbl>
              <a:tblPr/>
              <a:tblGrid>
                <a:gridCol w="2025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28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GSK Reichersb. Damen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Josefa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Schusser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Hechenthaler Johanna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SG Jachenau Damen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Katharina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Maria jun.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Bechteler Regina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282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SG Sachsenkam Damen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Tatjana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Slawik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Maria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719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281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SSA Gaißach Damen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852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FSG Lenggries Damen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SSA Gaißach Damen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SG Jachenau Damen IIII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SG Jachenau Damen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SG Jachenau Damen III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859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1" name="Textplatzhalter 10"/>
          <p:cNvSpPr>
            <a:spLocks noGrp="1"/>
          </p:cNvSpPr>
          <p:nvPr>
            <p:ph type="body" idx="10"/>
          </p:nvPr>
        </p:nvSpPr>
        <p:spPr>
          <a:xfrm>
            <a:off x="3872865" y="3106420"/>
            <a:ext cx="3432175" cy="137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Schützenklasse </a:t>
            </a: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3872865" y="3244215"/>
          <a:ext cx="3432175" cy="2992755"/>
        </p:xfrm>
        <a:graphic>
          <a:graphicData uri="http://schemas.openxmlformats.org/drawingml/2006/table">
            <a:tbl>
              <a:tblPr/>
              <a:tblGrid>
                <a:gridCol w="2116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747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Lenggries Schützenkl.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7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1401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Nieß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Holzner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Woppowa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Filz Hans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Thomas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Schützenl. Benediktb. Schüt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1376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Werkmeister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Schattenkirchner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Schmid Christian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Mayr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8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Reithmeier Franz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8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260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123190" marR="0" indent="0" algn="l">
                        <a:lnSpc>
                          <a:spcPts val="8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ZSG Bichl Schützenkl.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8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1346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Schramm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Dethloff Björn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Deiser Sebastian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23749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Marx Dominik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740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255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37160" marR="0" indent="9144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  <a:buFont typeface="Arial"/>
                        <a:buAutoNum type="arabicPeriod" startAt="4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Schützenkl.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1285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3716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Schützenkl.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1261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32080">
                <a:tc>
                  <a:txBody>
                    <a:bodyPr/>
                    <a:lstStyle/>
                    <a:p>
                      <a:pPr marL="137160" marR="0" indent="9144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Schützenkl.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5415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7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1129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3872865" y="6236970"/>
            <a:ext cx="3432175" cy="1371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spc="10">
                <a:solidFill>
                  <a:srgbClr val="000000"/>
                </a:solidFill>
                <a:latin typeface="Arial" panose="02020603050405020304" pitchFamily="2"/>
              </a:rPr>
              <a:t>Mannschaftsmeisterschaft Luftgewehr Damen-Altersklasse </a:t>
            </a: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/>
        </p:nvGraphicFramePr>
        <p:xfrm>
          <a:off x="3872865" y="6374130"/>
          <a:ext cx="3295015" cy="2992755"/>
        </p:xfrm>
        <a:graphic>
          <a:graphicData uri="http://schemas.openxmlformats.org/drawingml/2006/table">
            <a:tbl>
              <a:tblPr/>
              <a:tblGrid>
                <a:gridCol w="215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2470">
                <a:tc gridSpan="2">
                  <a:txBody>
                    <a:bodyPr/>
                    <a:lstStyle/>
                    <a:p>
                      <a:pPr marL="9144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291840" algn="r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SG Jachenau Damenaltersklas 698 R. </a:t>
                      </a:r>
                    </a:p>
                    <a:p>
                      <a:pPr marL="228600" marR="0" indent="0" algn="l">
                        <a:lnSpc>
                          <a:spcPts val="900"/>
                        </a:lnSpc>
                        <a:spcBef>
                          <a:spcPts val="110"/>
                        </a:spcBef>
                        <a:spcAft>
                          <a:spcPts val="0"/>
                        </a:spcAft>
                        <a:tabLst>
                          <a:tab pos="30175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Rosmarie 280 R. </a:t>
                      </a:r>
                    </a:p>
                    <a:p>
                      <a:pPr marL="228600" marR="0" indent="0" algn="l">
                        <a:lnSpc>
                          <a:spcPts val="9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  <a:tabLst>
                          <a:tab pos="30175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Lepitre Christine 218 R. </a:t>
                      </a:r>
                    </a:p>
                    <a:p>
                      <a:pPr marL="228600" marR="0" indent="0" algn="l">
                        <a:lnSpc>
                          <a:spcPts val="900"/>
                        </a:lnSpc>
                        <a:spcBef>
                          <a:spcPts val="40"/>
                        </a:spcBef>
                        <a:spcAft>
                          <a:spcPts val="0"/>
                        </a:spcAft>
                        <a:tabLst>
                          <a:tab pos="301752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Maria 200 R. </a:t>
                      </a:r>
                    </a:p>
                    <a:p>
                      <a:pPr marL="0" marR="468630" indent="0" algn="r">
                        <a:lnSpc>
                          <a:spcPts val="1000"/>
                        </a:lnSpc>
                        <a:spcBef>
                          <a:spcPts val="915"/>
                        </a:spcBef>
                        <a:spcAft>
                          <a:spcPts val="0"/>
                        </a:spcAft>
                      </a:pPr>
                      <a:r>
                        <a:rPr lang="de-DE" sz="9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Mannschaftsmeisterschaft Luftgewehr Altschützen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">
                <a:tc gridSpan="2">
                  <a:txBody>
                    <a:bodyPr/>
                    <a:lstStyle/>
                    <a:p>
                      <a:pPr marL="9144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3291840" algn="r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Lenggries Altschützen 854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März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Hörmann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Gerhard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278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13030" marR="0" indent="0" algn="l">
                        <a:lnSpc>
                          <a:spcPts val="8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GSK Reichersb.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430" indent="0" algn="r">
                        <a:lnSpc>
                          <a:spcPts val="8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Obermüller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Reichhart Christoph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3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113030" marR="0" indent="0" algn="l">
                        <a:lnSpc>
                          <a:spcPts val="8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SG Jachenau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430" indent="0" algn="r">
                        <a:lnSpc>
                          <a:spcPts val="800"/>
                        </a:lnSpc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Tiefenbrunner Rudolf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22733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Stedele Stefan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00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45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13030" marR="0" indent="0" algn="l">
                        <a:lnSpc>
                          <a:spcPts val="9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SSA Gaißach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430" indent="0" algn="r">
                        <a:lnSpc>
                          <a:spcPts val="9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1303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ZSG Bichl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4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783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11303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SG Sachsenkam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1430" indent="0" algn="r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765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3872865" y="9366885"/>
            <a:ext cx="3432175" cy="621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/>
          <a:p>
            <a:pPr marL="4572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50" u="sng" spc="0">
                <a:solidFill>
                  <a:srgbClr val="000000"/>
                </a:solidFill>
                <a:latin typeface="Arial" panose="02020603050405020304" pitchFamily="2"/>
              </a:rPr>
              <a:t>Mannschaftsmeisterschaft Luftgewehr Seniorenklasse </a:t>
            </a:r>
          </a:p>
          <a:p>
            <a:pPr marL="45720" marR="0" indent="0" algn="l">
              <a:lnSpc>
                <a:spcPts val="900"/>
              </a:lnSpc>
              <a:spcBef>
                <a:spcPts val="105"/>
              </a:spcBef>
              <a:spcAft>
                <a:spcPts val="0"/>
              </a:spcAft>
              <a:tabLst>
                <a:tab pos="228600" algn="l"/>
                <a:tab pos="2926080" algn="l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1. SG Jachenau Senioren 758 R. </a:t>
            </a:r>
          </a:p>
          <a:p>
            <a:pPr marL="228600" marR="0" indent="0" algn="l">
              <a:lnSpc>
                <a:spcPts val="900"/>
              </a:lnSpc>
              <a:spcBef>
                <a:spcPts val="110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Hans sen. (Steinmetz 267 R. </a:t>
            </a:r>
          </a:p>
          <a:p>
            <a:pPr marL="228600" marR="0" indent="0" algn="l">
              <a:lnSpc>
                <a:spcPts val="900"/>
              </a:lnSpc>
              <a:spcBef>
                <a:spcPts val="35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Müller Georg 257 R. </a:t>
            </a:r>
          </a:p>
          <a:p>
            <a:pPr marL="228600" marR="0" indent="0" algn="l">
              <a:lnSpc>
                <a:spcPts val="800"/>
              </a:lnSpc>
              <a:spcBef>
                <a:spcPts val="160"/>
              </a:spcBef>
              <a:spcAft>
                <a:spcPts val="0"/>
              </a:spcAft>
              <a:tabLst>
                <a:tab pos="3017520" algn="dec"/>
              </a:tabLst>
            </a:pPr>
            <a:r>
              <a:rPr lang="de-DE" sz="750" spc="0">
                <a:solidFill>
                  <a:srgbClr val="000000"/>
                </a:solidFill>
                <a:latin typeface="Arial" panose="02020603050405020304" pitchFamily="2"/>
              </a:rPr>
              <a:t>Wohlmuth Anton 234 R.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347980" y="10134600"/>
            <a:ext cx="6858000" cy="546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39179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7 </a:t>
            </a:r>
          </a:p>
        </p:txBody>
      </p:sp>
      <p:cxnSp>
        <p:nvCxnSpPr>
          <p:cNvPr id="19" name="Gerader Verbinder 18"/>
          <p:cNvCxnSpPr/>
          <p:nvPr/>
        </p:nvCxnSpPr>
        <p:spPr>
          <a:xfrm>
            <a:off x="3773170" y="484505"/>
            <a:ext cx="0" cy="9638665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/>
          <p:nvPr/>
        </p:nvPicPr>
        <p:blipFill>
          <a:blip r:embed="rId2"/>
          <a:stretch>
            <a:fillRect/>
          </a:stretch>
        </p:blipFill>
        <p:spPr>
          <a:xfrm>
            <a:off x="396240" y="42545"/>
            <a:ext cx="6793865" cy="10601325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idx="10"/>
          </p:nvPr>
        </p:nvSpPr>
        <p:spPr>
          <a:xfrm>
            <a:off x="2496185" y="27940"/>
            <a:ext cx="2587625" cy="1333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000"/>
              </a:lnSpc>
              <a:spcAft>
                <a:spcPts val="0"/>
              </a:spcAft>
            </a:pPr>
            <a:r>
              <a:rPr lang="de-DE" sz="950" spc="-9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0"/>
          </p:nvPr>
        </p:nvSpPr>
        <p:spPr>
          <a:xfrm>
            <a:off x="399415" y="344805"/>
            <a:ext cx="253873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00" b="1" spc="-15">
                <a:solidFill>
                  <a:srgbClr val="000000"/>
                </a:solidFill>
                <a:latin typeface="Arial" panose="02020603050405020304" pitchFamily="2"/>
              </a:rPr>
              <a:t>Mannschaftsmeisterschaft Luftgewehr Auflage 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420370" y="476250"/>
          <a:ext cx="3291840" cy="2915920"/>
        </p:xfrm>
        <a:graphic>
          <a:graphicData uri="http://schemas.openxmlformats.org/drawingml/2006/table">
            <a:tbl>
              <a:tblPr/>
              <a:tblGrid>
                <a:gridCol w="192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285">
                <a:tc>
                  <a:txBody>
                    <a:bodyPr/>
                    <a:lstStyle/>
                    <a:p>
                      <a:pPr marL="0" marR="511810" indent="13716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Reichersb.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936,0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Quirin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316,5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Hartmaier Karl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310,6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Engelbert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308,9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LG Auflage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929,7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Gabriele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314,6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Woppowa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308,9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Anja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306,2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927,3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Schönherr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311,8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Mai 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311,5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1714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Geisreiter Georg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70"/>
                        </a:spcAft>
                        <a:tabLst>
                          <a:tab pos="6858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304,0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SV Frohsinn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919,4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916,2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914,1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511810" indent="13716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LG Auflage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900,8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898,0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LG Auflage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871,8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LG Auflage III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868,4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LG Auflage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841,6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6050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LG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60"/>
                        </a:spcAft>
                        <a:tabLst>
                          <a:tab pos="22860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836,0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3925570" y="247015"/>
          <a:ext cx="3264535" cy="9884410"/>
        </p:xfrm>
        <a:graphic>
          <a:graphicData uri="http://schemas.openxmlformats.org/drawingml/2006/table">
            <a:tbl>
              <a:tblPr/>
              <a:tblGrid>
                <a:gridCol w="1368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1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535">
                <a:tc gridSpan="2">
                  <a:txBody>
                    <a:bodyPr/>
                    <a:lstStyle/>
                    <a:p>
                      <a:pPr marL="12700" marR="0" indent="0" algn="l">
                        <a:lnSpc>
                          <a:spcPts val="900"/>
                        </a:lnSpc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Luftpistole Gauscheibe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95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 startAt="51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Josefa 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Martina sen.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374,9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379,3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Deiser Hubert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Hechenthaler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393,2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Böttcher Marc-Andre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399,1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Hundegger Johannes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Rohrmoser Helmut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408,7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Wiedemann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416,3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Pfatrisch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Laschka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Stadler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Stöger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457,7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Kögl Christine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459,9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Ulrich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Albert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477,3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488,4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Gruber Theresa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504,2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Rauchenberger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505,3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Pfatrisch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511,0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Reiter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521,2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522,8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Gistl Martina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531,9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Tiefenbrunner Marlene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540,7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Hubert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5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566,2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-25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Hauptscheibe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Verena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181,9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Hegele Hansjörg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200,9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Waldherr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Willibald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Dieckmann Ernst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292,5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Langheinrich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295,7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Anja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323,1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Rentz Siegfried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331,5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Hundegger Johannes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Stadler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347,5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Kinshofer Engelbert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Nietsch Angela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365.6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375,2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Xaver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701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Bertl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9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Glückscheibe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64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Demegni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Walter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43,9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Kremser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46,8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Leichmann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Danner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Sanktjohanser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Baum Benno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79,8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98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Bechteler Regina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Byers Ralph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82,7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11. Pschorr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12. 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105,1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13. Gilgenreiner Johanna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14. Gilgenreiner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15. Böttcher Marc-Andre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131,2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16. Reichhart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17. Andrian Markus von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18. Nieß, Jakob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19. Schwaiger Markus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154,7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20. Deiser Hubert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156,7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2700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Punktscheibe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2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Zinsmeister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75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Murböck Ludwig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37,8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Gerhard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Leichmann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60,5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6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Waldherr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7"/>
                  </a:ext>
                </a:extLst>
              </a:tr>
            </a:tbl>
          </a:graphicData>
        </a:graphic>
      </p:graphicFrame>
      <p:sp>
        <p:nvSpPr>
          <p:cNvPr id="10" name="Textplatzhalter 9"/>
          <p:cNvSpPr>
            <a:spLocks noGrp="1"/>
          </p:cNvSpPr>
          <p:nvPr>
            <p:ph type="body" idx="10"/>
          </p:nvPr>
        </p:nvSpPr>
        <p:spPr>
          <a:xfrm>
            <a:off x="3521710" y="10525760"/>
            <a:ext cx="506730" cy="14605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635" rIns="0" bIns="0" anchor="t"/>
          <a:lstStyle/>
          <a:p>
            <a:pPr marL="0" marR="0" indent="0" algn="ctr">
              <a:lnSpc>
                <a:spcPts val="1100"/>
              </a:lnSpc>
              <a:spcAft>
                <a:spcPts val="0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8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0"/>
          </p:nvPr>
        </p:nvSpPr>
        <p:spPr>
          <a:xfrm>
            <a:off x="429895" y="3592195"/>
            <a:ext cx="1133475" cy="2749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905" rIns="0" bIns="0" anchor="t">
            <a:normAutofit fontScale="95000"/>
          </a:bodyPr>
          <a:lstStyle/>
          <a:p>
            <a:pPr marL="0" marR="0" indent="0" algn="l">
              <a:lnSpc>
                <a:spcPts val="2100"/>
              </a:lnSpc>
              <a:spcAft>
                <a:spcPts val="0"/>
              </a:spcAft>
            </a:pPr>
            <a:r>
              <a:rPr lang="de-DE" sz="2000" spc="-30">
                <a:solidFill>
                  <a:srgbClr val="000000"/>
                </a:solidFill>
                <a:latin typeface="Arial" panose="02020603050405020304" pitchFamily="2"/>
              </a:rPr>
              <a:t>Luftpistole 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idx="10"/>
          </p:nvPr>
        </p:nvSpPr>
        <p:spPr>
          <a:xfrm>
            <a:off x="396240" y="3956685"/>
            <a:ext cx="1258570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de-DE" sz="900" b="1" u="sng" spc="-25">
                <a:solidFill>
                  <a:srgbClr val="000000"/>
                </a:solidFill>
                <a:latin typeface="Arial" panose="02020603050405020304" pitchFamily="2"/>
              </a:rPr>
              <a:t>Luftpistole Gauscheibe 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idx="10"/>
          </p:nvPr>
        </p:nvSpPr>
        <p:spPr>
          <a:xfrm>
            <a:off x="472440" y="4089400"/>
            <a:ext cx="10699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Sanktjohanser Johann 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idx="10"/>
          </p:nvPr>
        </p:nvSpPr>
        <p:spPr>
          <a:xfrm>
            <a:off x="466090" y="4209415"/>
            <a:ext cx="66802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Müller Georg 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66090" y="4330065"/>
            <a:ext cx="116776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Schwaiger Markus Peter </a:t>
            </a:r>
          </a:p>
        </p:txBody>
      </p:sp>
      <p:sp>
        <p:nvSpPr>
          <p:cNvPr id="16" name="Textplatzhalter 15"/>
          <p:cNvSpPr>
            <a:spLocks noGrp="1"/>
          </p:cNvSpPr>
          <p:nvPr>
            <p:ph type="body" idx="10"/>
          </p:nvPr>
        </p:nvSpPr>
        <p:spPr>
          <a:xfrm>
            <a:off x="466090" y="4450080"/>
            <a:ext cx="655320" cy="116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Rest Johann 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idx="10"/>
          </p:nvPr>
        </p:nvSpPr>
        <p:spPr>
          <a:xfrm>
            <a:off x="466090" y="4568825"/>
            <a:ext cx="6127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Müller Alois 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466090" y="4688840"/>
            <a:ext cx="81724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Vollmer Thomas 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idx="10"/>
          </p:nvPr>
        </p:nvSpPr>
        <p:spPr>
          <a:xfrm>
            <a:off x="469265" y="4809490"/>
            <a:ext cx="76200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Kaiser Manfred 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idx="10"/>
          </p:nvPr>
        </p:nvSpPr>
        <p:spPr>
          <a:xfrm>
            <a:off x="466090" y="4929505"/>
            <a:ext cx="5549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Voß Peter 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idx="10"/>
          </p:nvPr>
        </p:nvSpPr>
        <p:spPr>
          <a:xfrm>
            <a:off x="466090" y="5052695"/>
            <a:ext cx="9055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3716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Schwaiger Markus </a:t>
            </a:r>
          </a:p>
        </p:txBody>
      </p:sp>
      <p:sp>
        <p:nvSpPr>
          <p:cNvPr id="22" name="Textplatzhalter 21"/>
          <p:cNvSpPr>
            <a:spLocks noGrp="1"/>
          </p:cNvSpPr>
          <p:nvPr>
            <p:ph type="body" idx="10"/>
          </p:nvPr>
        </p:nvSpPr>
        <p:spPr>
          <a:xfrm>
            <a:off x="420370" y="5172710"/>
            <a:ext cx="890270" cy="116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Rohrmoser Hans 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idx="10"/>
          </p:nvPr>
        </p:nvSpPr>
        <p:spPr>
          <a:xfrm>
            <a:off x="420370" y="5290820"/>
            <a:ext cx="7651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Bertl Veronika </a:t>
            </a:r>
          </a:p>
        </p:txBody>
      </p:sp>
      <p:sp>
        <p:nvSpPr>
          <p:cNvPr id="24" name="Textplatzhalter 23"/>
          <p:cNvSpPr>
            <a:spLocks noGrp="1"/>
          </p:cNvSpPr>
          <p:nvPr>
            <p:ph type="body" idx="10"/>
          </p:nvPr>
        </p:nvSpPr>
        <p:spPr>
          <a:xfrm>
            <a:off x="420370" y="5410835"/>
            <a:ext cx="8597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Danner Andreas 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idx="10"/>
          </p:nvPr>
        </p:nvSpPr>
        <p:spPr>
          <a:xfrm>
            <a:off x="420370" y="5531485"/>
            <a:ext cx="7194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Rinner Katrin 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idx="10"/>
          </p:nvPr>
        </p:nvSpPr>
        <p:spPr>
          <a:xfrm>
            <a:off x="420370" y="5652770"/>
            <a:ext cx="71374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Müller Georg </a:t>
            </a:r>
          </a:p>
        </p:txBody>
      </p:sp>
      <p:sp>
        <p:nvSpPr>
          <p:cNvPr id="27" name="Textplatzhalter 26"/>
          <p:cNvSpPr>
            <a:spLocks noGrp="1"/>
          </p:cNvSpPr>
          <p:nvPr>
            <p:ph type="body" idx="10"/>
          </p:nvPr>
        </p:nvSpPr>
        <p:spPr>
          <a:xfrm>
            <a:off x="420370" y="5774690"/>
            <a:ext cx="10121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Langheinrich Agnes </a:t>
            </a:r>
          </a:p>
        </p:txBody>
      </p:sp>
      <p:sp>
        <p:nvSpPr>
          <p:cNvPr id="28" name="Textplatzhalter 27"/>
          <p:cNvSpPr>
            <a:spLocks noGrp="1"/>
          </p:cNvSpPr>
          <p:nvPr>
            <p:ph type="body" idx="10"/>
          </p:nvPr>
        </p:nvSpPr>
        <p:spPr>
          <a:xfrm>
            <a:off x="420370" y="5894705"/>
            <a:ext cx="802005" cy="1168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Blöckner Maria 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idx="10"/>
          </p:nvPr>
        </p:nvSpPr>
        <p:spPr>
          <a:xfrm>
            <a:off x="420370" y="6013450"/>
            <a:ext cx="8902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Rehme Bernhard </a:t>
            </a:r>
          </a:p>
        </p:txBody>
      </p:sp>
      <p:sp>
        <p:nvSpPr>
          <p:cNvPr id="30" name="Textplatzhalter 29"/>
          <p:cNvSpPr>
            <a:spLocks noGrp="1"/>
          </p:cNvSpPr>
          <p:nvPr>
            <p:ph type="body" idx="10"/>
          </p:nvPr>
        </p:nvSpPr>
        <p:spPr>
          <a:xfrm>
            <a:off x="420370" y="6134735"/>
            <a:ext cx="881380" cy="232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Walter Christoph </a:t>
            </a:r>
          </a:p>
          <a:p>
            <a:pPr marL="0" marR="0" indent="182880" algn="l">
              <a:lnSpc>
                <a:spcPts val="800"/>
              </a:lnSpc>
              <a:spcBef>
                <a:spcPts val="55"/>
              </a:spcBef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Demegni Stefan </a:t>
            </a:r>
          </a:p>
        </p:txBody>
      </p:sp>
      <p:sp>
        <p:nvSpPr>
          <p:cNvPr id="31" name="Textplatzhalter 30"/>
          <p:cNvSpPr>
            <a:spLocks noGrp="1"/>
          </p:cNvSpPr>
          <p:nvPr>
            <p:ph type="body" idx="10"/>
          </p:nvPr>
        </p:nvSpPr>
        <p:spPr>
          <a:xfrm>
            <a:off x="414655" y="6375400"/>
            <a:ext cx="8775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5">
                <a:solidFill>
                  <a:srgbClr val="000000"/>
                </a:solidFill>
                <a:latin typeface="Arial" panose="02020603050405020304" pitchFamily="2"/>
              </a:rPr>
              <a:t>Schwaiger Josef </a:t>
            </a:r>
          </a:p>
        </p:txBody>
      </p:sp>
      <p:sp>
        <p:nvSpPr>
          <p:cNvPr id="32" name="Textplatzhalter 31"/>
          <p:cNvSpPr>
            <a:spLocks noGrp="1"/>
          </p:cNvSpPr>
          <p:nvPr>
            <p:ph type="body" idx="10"/>
          </p:nvPr>
        </p:nvSpPr>
        <p:spPr>
          <a:xfrm>
            <a:off x="414655" y="6495415"/>
            <a:ext cx="91757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21. Waldherr Michael </a:t>
            </a:r>
          </a:p>
        </p:txBody>
      </p:sp>
      <p:sp>
        <p:nvSpPr>
          <p:cNvPr id="33" name="Textplatzhalter 32"/>
          <p:cNvSpPr>
            <a:spLocks noGrp="1"/>
          </p:cNvSpPr>
          <p:nvPr>
            <p:ph type="body" idx="10"/>
          </p:nvPr>
        </p:nvSpPr>
        <p:spPr>
          <a:xfrm>
            <a:off x="414655" y="6614795"/>
            <a:ext cx="77089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22. Pschorr Franz 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idx="10"/>
          </p:nvPr>
        </p:nvSpPr>
        <p:spPr>
          <a:xfrm>
            <a:off x="414655" y="6735445"/>
            <a:ext cx="92011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23. Fischer Rosmarie </a:t>
            </a:r>
          </a:p>
        </p:txBody>
      </p:sp>
      <p:sp>
        <p:nvSpPr>
          <p:cNvPr id="35" name="Textplatzhalter 34"/>
          <p:cNvSpPr>
            <a:spLocks noGrp="1"/>
          </p:cNvSpPr>
          <p:nvPr>
            <p:ph type="body" idx="10"/>
          </p:nvPr>
        </p:nvSpPr>
        <p:spPr>
          <a:xfrm>
            <a:off x="414655" y="6856730"/>
            <a:ext cx="6889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24. Byers Ralph </a:t>
            </a:r>
          </a:p>
        </p:txBody>
      </p:sp>
      <p:sp>
        <p:nvSpPr>
          <p:cNvPr id="36" name="Textplatzhalter 35"/>
          <p:cNvSpPr>
            <a:spLocks noGrp="1"/>
          </p:cNvSpPr>
          <p:nvPr>
            <p:ph type="body" idx="10"/>
          </p:nvPr>
        </p:nvSpPr>
        <p:spPr>
          <a:xfrm>
            <a:off x="414655" y="6978650"/>
            <a:ext cx="8166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06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25. Siegmann Lars </a:t>
            </a:r>
          </a:p>
        </p:txBody>
      </p:sp>
      <p:sp>
        <p:nvSpPr>
          <p:cNvPr id="37" name="Textplatzhalter 36"/>
          <p:cNvSpPr>
            <a:spLocks noGrp="1"/>
          </p:cNvSpPr>
          <p:nvPr>
            <p:ph type="body" idx="10"/>
          </p:nvPr>
        </p:nvSpPr>
        <p:spPr>
          <a:xfrm>
            <a:off x="414655" y="7098665"/>
            <a:ext cx="877570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26. Hegele Hansjörg </a:t>
            </a:r>
          </a:p>
        </p:txBody>
      </p:sp>
      <p:sp>
        <p:nvSpPr>
          <p:cNvPr id="38" name="Textplatzhalter 37"/>
          <p:cNvSpPr>
            <a:spLocks noGrp="1"/>
          </p:cNvSpPr>
          <p:nvPr>
            <p:ph type="body" idx="10"/>
          </p:nvPr>
        </p:nvSpPr>
        <p:spPr>
          <a:xfrm>
            <a:off x="414655" y="7218045"/>
            <a:ext cx="923290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27. Demmel Nikolaus </a:t>
            </a:r>
          </a:p>
        </p:txBody>
      </p:sp>
      <p:sp>
        <p:nvSpPr>
          <p:cNvPr id="39" name="Textplatzhalter 38"/>
          <p:cNvSpPr>
            <a:spLocks noGrp="1"/>
          </p:cNvSpPr>
          <p:nvPr>
            <p:ph type="body" idx="10"/>
          </p:nvPr>
        </p:nvSpPr>
        <p:spPr>
          <a:xfrm>
            <a:off x="414655" y="7337425"/>
            <a:ext cx="7219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28. Bertl Michael </a:t>
            </a:r>
          </a:p>
        </p:txBody>
      </p:sp>
      <p:sp>
        <p:nvSpPr>
          <p:cNvPr id="40" name="Textplatzhalter 39"/>
          <p:cNvSpPr>
            <a:spLocks noGrp="1"/>
          </p:cNvSpPr>
          <p:nvPr>
            <p:ph type="body" idx="10"/>
          </p:nvPr>
        </p:nvSpPr>
        <p:spPr>
          <a:xfrm>
            <a:off x="414655" y="7460615"/>
            <a:ext cx="9480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15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29. Heimgreiter Xaver </a:t>
            </a:r>
          </a:p>
        </p:txBody>
      </p:sp>
      <p:sp>
        <p:nvSpPr>
          <p:cNvPr id="41" name="Textplatzhalter 40"/>
          <p:cNvSpPr>
            <a:spLocks noGrp="1"/>
          </p:cNvSpPr>
          <p:nvPr>
            <p:ph type="body" idx="10"/>
          </p:nvPr>
        </p:nvSpPr>
        <p:spPr>
          <a:xfrm>
            <a:off x="414655" y="7580630"/>
            <a:ext cx="963295" cy="1162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30. Müller Franz Josef </a:t>
            </a:r>
          </a:p>
        </p:txBody>
      </p:sp>
      <p:sp>
        <p:nvSpPr>
          <p:cNvPr id="42" name="Textplatzhalter 41"/>
          <p:cNvSpPr>
            <a:spLocks noGrp="1"/>
          </p:cNvSpPr>
          <p:nvPr>
            <p:ph type="body" idx="10"/>
          </p:nvPr>
        </p:nvSpPr>
        <p:spPr>
          <a:xfrm>
            <a:off x="414655" y="7698740"/>
            <a:ext cx="6946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31. März Robert </a:t>
            </a:r>
          </a:p>
        </p:txBody>
      </p:sp>
      <p:sp>
        <p:nvSpPr>
          <p:cNvPr id="43" name="Textplatzhalter 42"/>
          <p:cNvSpPr>
            <a:spLocks noGrp="1"/>
          </p:cNvSpPr>
          <p:nvPr>
            <p:ph type="body" idx="10"/>
          </p:nvPr>
        </p:nvSpPr>
        <p:spPr>
          <a:xfrm>
            <a:off x="414655" y="7820025"/>
            <a:ext cx="10572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32. Gilgenreiner Barbara </a:t>
            </a:r>
          </a:p>
        </p:txBody>
      </p:sp>
      <p:sp>
        <p:nvSpPr>
          <p:cNvPr id="44" name="Textplatzhalter 43"/>
          <p:cNvSpPr>
            <a:spLocks noGrp="1"/>
          </p:cNvSpPr>
          <p:nvPr>
            <p:ph type="body" idx="10"/>
          </p:nvPr>
        </p:nvSpPr>
        <p:spPr>
          <a:xfrm>
            <a:off x="414655" y="7941945"/>
            <a:ext cx="96901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33. Bergmayr Andreas </a:t>
            </a:r>
          </a:p>
        </p:txBody>
      </p:sp>
      <p:sp>
        <p:nvSpPr>
          <p:cNvPr id="45" name="Textplatzhalter 44"/>
          <p:cNvSpPr>
            <a:spLocks noGrp="1"/>
          </p:cNvSpPr>
          <p:nvPr>
            <p:ph type="body" idx="10"/>
          </p:nvPr>
        </p:nvSpPr>
        <p:spPr>
          <a:xfrm>
            <a:off x="414655" y="8061960"/>
            <a:ext cx="10394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795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34. Heimgreiter Thomas </a:t>
            </a:r>
          </a:p>
        </p:txBody>
      </p:sp>
      <p:sp>
        <p:nvSpPr>
          <p:cNvPr id="46" name="Textplatzhalter 45"/>
          <p:cNvSpPr>
            <a:spLocks noGrp="1"/>
          </p:cNvSpPr>
          <p:nvPr>
            <p:ph type="body" idx="10"/>
          </p:nvPr>
        </p:nvSpPr>
        <p:spPr>
          <a:xfrm>
            <a:off x="414655" y="8180705"/>
            <a:ext cx="102679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15">
                <a:solidFill>
                  <a:srgbClr val="000000"/>
                </a:solidFill>
                <a:latin typeface="Arial" panose="02020603050405020304" pitchFamily="2"/>
              </a:rPr>
              <a:t>35. Andrian Markus von </a:t>
            </a:r>
          </a:p>
        </p:txBody>
      </p:sp>
      <p:sp>
        <p:nvSpPr>
          <p:cNvPr id="47" name="Textplatzhalter 46"/>
          <p:cNvSpPr>
            <a:spLocks noGrp="1"/>
          </p:cNvSpPr>
          <p:nvPr>
            <p:ph type="body" idx="10"/>
          </p:nvPr>
        </p:nvSpPr>
        <p:spPr>
          <a:xfrm>
            <a:off x="414655" y="8300720"/>
            <a:ext cx="810895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5">
                <a:solidFill>
                  <a:srgbClr val="000000"/>
                </a:solidFill>
                <a:latin typeface="Arial" panose="02020603050405020304" pitchFamily="2"/>
              </a:rPr>
              <a:t>36. Reinke Marcus </a:t>
            </a:r>
          </a:p>
        </p:txBody>
      </p:sp>
      <p:sp>
        <p:nvSpPr>
          <p:cNvPr id="48" name="Textplatzhalter 47"/>
          <p:cNvSpPr>
            <a:spLocks noGrp="1"/>
          </p:cNvSpPr>
          <p:nvPr>
            <p:ph type="body" idx="10"/>
          </p:nvPr>
        </p:nvSpPr>
        <p:spPr>
          <a:xfrm>
            <a:off x="414655" y="8421370"/>
            <a:ext cx="73152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37. Huber Stefan </a:t>
            </a:r>
          </a:p>
        </p:txBody>
      </p:sp>
      <p:sp>
        <p:nvSpPr>
          <p:cNvPr id="49" name="Textplatzhalter 48"/>
          <p:cNvSpPr>
            <a:spLocks noGrp="1"/>
          </p:cNvSpPr>
          <p:nvPr>
            <p:ph type="body" idx="10"/>
          </p:nvPr>
        </p:nvSpPr>
        <p:spPr>
          <a:xfrm>
            <a:off x="414655" y="8541385"/>
            <a:ext cx="94488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38. Waldherr Andreas </a:t>
            </a:r>
          </a:p>
        </p:txBody>
      </p:sp>
      <p:sp>
        <p:nvSpPr>
          <p:cNvPr id="50" name="Textplatzhalter 49"/>
          <p:cNvSpPr>
            <a:spLocks noGrp="1"/>
          </p:cNvSpPr>
          <p:nvPr>
            <p:ph type="body" idx="10"/>
          </p:nvPr>
        </p:nvSpPr>
        <p:spPr>
          <a:xfrm>
            <a:off x="414655" y="8664575"/>
            <a:ext cx="69469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39. Rest Regina </a:t>
            </a:r>
          </a:p>
        </p:txBody>
      </p:sp>
      <p:sp>
        <p:nvSpPr>
          <p:cNvPr id="51" name="Textplatzhalter 50"/>
          <p:cNvSpPr>
            <a:spLocks noGrp="1"/>
          </p:cNvSpPr>
          <p:nvPr>
            <p:ph type="body" idx="10"/>
          </p:nvPr>
        </p:nvSpPr>
        <p:spPr>
          <a:xfrm>
            <a:off x="414655" y="8784590"/>
            <a:ext cx="926465" cy="2317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0" algn="l">
              <a:lnSpc>
                <a:spcPts val="800"/>
              </a:lnSpc>
              <a:spcAft>
                <a:spcPts val="0"/>
              </a:spcAft>
            </a:pPr>
            <a:r>
              <a:rPr lang="de-DE" sz="750" spc="-20">
                <a:solidFill>
                  <a:srgbClr val="000000"/>
                </a:solidFill>
                <a:latin typeface="Arial" panose="02020603050405020304" pitchFamily="2"/>
              </a:rPr>
              <a:t>40. Seligmann Stefan </a:t>
            </a:r>
          </a:p>
          <a:p>
            <a:pPr marL="0" marR="0" indent="0" algn="l">
              <a:lnSpc>
                <a:spcPts val="800"/>
              </a:lnSpc>
              <a:spcBef>
                <a:spcPts val="55"/>
              </a:spcBef>
              <a:spcAft>
                <a:spcPts val="15"/>
              </a:spcAft>
            </a:pPr>
            <a:r>
              <a:rPr lang="de-DE" sz="750" spc="-10">
                <a:solidFill>
                  <a:srgbClr val="000000"/>
                </a:solidFill>
                <a:latin typeface="Arial" panose="02020603050405020304" pitchFamily="2"/>
              </a:rPr>
              <a:t>41. Hiergeist Michael </a:t>
            </a:r>
          </a:p>
        </p:txBody>
      </p:sp>
      <p:sp>
        <p:nvSpPr>
          <p:cNvPr id="52" name="Textplatzhalter 51"/>
          <p:cNvSpPr>
            <a:spLocks noGrp="1"/>
          </p:cNvSpPr>
          <p:nvPr>
            <p:ph type="body" idx="10"/>
          </p:nvPr>
        </p:nvSpPr>
        <p:spPr>
          <a:xfrm>
            <a:off x="414655" y="9021445"/>
            <a:ext cx="801370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 startAt="42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Fröhler Konrad </a:t>
            </a:r>
          </a:p>
        </p:txBody>
      </p:sp>
      <p:sp>
        <p:nvSpPr>
          <p:cNvPr id="53" name="Textplatzhalter 52"/>
          <p:cNvSpPr>
            <a:spLocks noGrp="1"/>
          </p:cNvSpPr>
          <p:nvPr>
            <p:ph type="body" idx="10"/>
          </p:nvPr>
        </p:nvSpPr>
        <p:spPr>
          <a:xfrm>
            <a:off x="414655" y="9143365"/>
            <a:ext cx="9175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Leichmann Anton </a:t>
            </a:r>
          </a:p>
        </p:txBody>
      </p:sp>
      <p:sp>
        <p:nvSpPr>
          <p:cNvPr id="54" name="Textplatzhalter 53"/>
          <p:cNvSpPr>
            <a:spLocks noGrp="1"/>
          </p:cNvSpPr>
          <p:nvPr>
            <p:ph type="body" idx="10"/>
          </p:nvPr>
        </p:nvSpPr>
        <p:spPr>
          <a:xfrm>
            <a:off x="414655" y="9263380"/>
            <a:ext cx="79819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Orterer Martha </a:t>
            </a:r>
          </a:p>
        </p:txBody>
      </p:sp>
      <p:sp>
        <p:nvSpPr>
          <p:cNvPr id="55" name="Textplatzhalter 54"/>
          <p:cNvSpPr>
            <a:spLocks noGrp="1"/>
          </p:cNvSpPr>
          <p:nvPr>
            <p:ph type="body" idx="10"/>
          </p:nvPr>
        </p:nvSpPr>
        <p:spPr>
          <a:xfrm>
            <a:off x="414655" y="9384665"/>
            <a:ext cx="75247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97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Gudelius Jost </a:t>
            </a:r>
          </a:p>
        </p:txBody>
      </p:sp>
      <p:sp>
        <p:nvSpPr>
          <p:cNvPr id="56" name="Textplatzhalter 55"/>
          <p:cNvSpPr>
            <a:spLocks noGrp="1"/>
          </p:cNvSpPr>
          <p:nvPr>
            <p:ph type="body" idx="10"/>
          </p:nvPr>
        </p:nvSpPr>
        <p:spPr>
          <a:xfrm>
            <a:off x="414655" y="9505950"/>
            <a:ext cx="104838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30">
                <a:solidFill>
                  <a:srgbClr val="000000"/>
                </a:solidFill>
                <a:latin typeface="Arial" panose="02020603050405020304" pitchFamily="2"/>
              </a:rPr>
              <a:t>Seligmann Benjamin </a:t>
            </a:r>
          </a:p>
        </p:txBody>
      </p:sp>
      <p:sp>
        <p:nvSpPr>
          <p:cNvPr id="57" name="Textplatzhalter 56"/>
          <p:cNvSpPr>
            <a:spLocks noGrp="1"/>
          </p:cNvSpPr>
          <p:nvPr>
            <p:ph type="body" idx="10"/>
          </p:nvPr>
        </p:nvSpPr>
        <p:spPr>
          <a:xfrm>
            <a:off x="414655" y="9627870"/>
            <a:ext cx="859155" cy="120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143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15"/>
              </a:spcAft>
              <a:buFont typeface="Arial"/>
              <a:buAutoNum type="arabicPeriod"/>
            </a:pPr>
            <a:r>
              <a:rPr lang="de-DE" sz="750" spc="-50">
                <a:solidFill>
                  <a:srgbClr val="000000"/>
                </a:solidFill>
                <a:latin typeface="Arial" panose="02020603050405020304" pitchFamily="2"/>
              </a:rPr>
              <a:t>Murböck Ludwig </a:t>
            </a:r>
          </a:p>
        </p:txBody>
      </p:sp>
      <p:sp>
        <p:nvSpPr>
          <p:cNvPr id="58" name="Textplatzhalter 57"/>
          <p:cNvSpPr>
            <a:spLocks noGrp="1"/>
          </p:cNvSpPr>
          <p:nvPr>
            <p:ph type="body" idx="10"/>
          </p:nvPr>
        </p:nvSpPr>
        <p:spPr>
          <a:xfrm>
            <a:off x="414655" y="9747885"/>
            <a:ext cx="81661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016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15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Rentz Siegfried </a:t>
            </a:r>
          </a:p>
        </p:txBody>
      </p:sp>
      <p:sp>
        <p:nvSpPr>
          <p:cNvPr id="59" name="Textplatzhalter 58"/>
          <p:cNvSpPr>
            <a:spLocks noGrp="1"/>
          </p:cNvSpPr>
          <p:nvPr>
            <p:ph type="body" idx="10"/>
          </p:nvPr>
        </p:nvSpPr>
        <p:spPr>
          <a:xfrm>
            <a:off x="414655" y="9866630"/>
            <a:ext cx="758825" cy="119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3335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5">
                <a:solidFill>
                  <a:srgbClr val="000000"/>
                </a:solidFill>
                <a:latin typeface="Arial" panose="02020603050405020304" pitchFamily="2"/>
              </a:rPr>
              <a:t>Marx Dominik </a:t>
            </a:r>
          </a:p>
        </p:txBody>
      </p:sp>
      <p:sp>
        <p:nvSpPr>
          <p:cNvPr id="60" name="Textplatzhalter 59"/>
          <p:cNvSpPr>
            <a:spLocks noGrp="1"/>
          </p:cNvSpPr>
          <p:nvPr>
            <p:ph type="body" idx="10"/>
          </p:nvPr>
        </p:nvSpPr>
        <p:spPr>
          <a:xfrm>
            <a:off x="414655" y="9986010"/>
            <a:ext cx="877570" cy="118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0" rIns="0" bIns="0" anchor="t"/>
          <a:lstStyle/>
          <a:p>
            <a:pPr marL="0" marR="0" indent="182880" algn="l">
              <a:lnSpc>
                <a:spcPts val="800"/>
              </a:lnSpc>
              <a:spcAft>
                <a:spcPts val="0"/>
              </a:spcAft>
              <a:buFont typeface="Arial"/>
              <a:buAutoNum type="arabicPeriod"/>
            </a:pPr>
            <a:r>
              <a:rPr lang="de-DE" sz="750" spc="-40">
                <a:solidFill>
                  <a:srgbClr val="000000"/>
                </a:solidFill>
                <a:latin typeface="Arial" panose="02020603050405020304" pitchFamily="2"/>
              </a:rPr>
              <a:t>Berchtold Stefan </a:t>
            </a:r>
          </a:p>
        </p:txBody>
      </p:sp>
      <p:graphicFrame>
        <p:nvGraphicFramePr>
          <p:cNvPr id="62" name="Tabelle 61"/>
          <p:cNvGraphicFramePr>
            <a:graphicFrameLocks noGrp="1"/>
          </p:cNvGraphicFramePr>
          <p:nvPr/>
        </p:nvGraphicFramePr>
        <p:xfrm>
          <a:off x="1896110" y="3691255"/>
          <a:ext cx="1822450" cy="6440170"/>
        </p:xfrm>
        <a:graphic>
          <a:graphicData uri="http://schemas.openxmlformats.org/drawingml/2006/table">
            <a:tbl>
              <a:tblPr/>
              <a:tblGrid>
                <a:gridCol w="1313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06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67310" indent="0" algn="r">
                        <a:lnSpc>
                          <a:spcPts val="800"/>
                        </a:lnSpc>
                        <a:spcBef>
                          <a:spcPts val="227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129,7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142,2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151,6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152,8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163,8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Schönrain-Mürnsee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177,4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177,6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179,5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186,2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186,5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193,1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203,8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204,4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207,6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211,1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215,4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223,5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234,3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234,6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238,1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253,6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254,9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262,8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265,9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304,5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Reichersbeuern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315,0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316,4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318,3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336,5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343,4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344,8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356,3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365,1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35"/>
                        </a:spcAft>
                        <a:tabLst>
                          <a:tab pos="36576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368,2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0"/>
          </p:nvPr>
        </p:nvSpPr>
        <p:spPr>
          <a:xfrm>
            <a:off x="361315" y="25400"/>
            <a:ext cx="6858000" cy="2247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marL="0" marR="0" indent="0" algn="ctr">
              <a:lnSpc>
                <a:spcPts val="1100"/>
              </a:lnSpc>
              <a:spcAft>
                <a:spcPts val="670"/>
              </a:spcAft>
            </a:pPr>
            <a:r>
              <a:rPr lang="de-DE" sz="950" spc="-70">
                <a:solidFill>
                  <a:srgbClr val="000000"/>
                </a:solidFill>
                <a:latin typeface="Bookman Old Style" panose="02020603050405020304" pitchFamily="1"/>
              </a:rPr>
              <a:t>98. Gauschießen 2024 SG Gemütlichkeit Jachenau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87350" y="250190"/>
          <a:ext cx="3343275" cy="1615440"/>
        </p:xfrm>
        <a:graphic>
          <a:graphicData uri="http://schemas.openxmlformats.org/drawingml/2006/table">
            <a:tbl>
              <a:tblPr/>
              <a:tblGrid>
                <a:gridCol w="1276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Fortsetzung: Luftpistole Punktscheibe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Teiler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 startAt="10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Langheinrich Agnes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89,6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Stöger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Byers Ralph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Willibald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Albert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54864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Gerold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99,8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Baum Benno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März Robert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104,1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Leichmann Anton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31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1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117,0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87350" y="1865630"/>
          <a:ext cx="3343275" cy="1188720"/>
        </p:xfrm>
        <a:graphic>
          <a:graphicData uri="http://schemas.openxmlformats.org/drawingml/2006/table">
            <a:tbl>
              <a:tblPr/>
              <a:tblGrid>
                <a:gridCol w="1228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465">
                <a:tc gridSpan="2">
                  <a:txBody>
                    <a:bodyPr/>
                    <a:lstStyle/>
                    <a:p>
                      <a:pPr marL="0" marR="939800" indent="0" algn="r">
                        <a:lnSpc>
                          <a:spcPts val="900"/>
                        </a:lnSpc>
                        <a:spcBef>
                          <a:spcPts val="34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Meister Jugend/Schüler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445">
                <a:tc gridSpan="2"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Stevens Benedikt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Wolf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Durach Linus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Walter Mathias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Heiß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Romy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Stiebler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Stiebler Simon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321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9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387350" y="3054350"/>
          <a:ext cx="3343275" cy="4111625"/>
        </p:xfrm>
        <a:graphic>
          <a:graphicData uri="http://schemas.openxmlformats.org/drawingml/2006/table">
            <a:tbl>
              <a:tblPr/>
              <a:tblGrid>
                <a:gridCol w="1475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0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9705">
                <a:tc gridSpan="2"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Meister Allgemein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7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270">
                <a:tc gridSpan="2"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Markus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Bertl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Danner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4572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Baum Benno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Byers Ralph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Laschka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Demegni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Heimgreiter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Huber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Murböck Ludwig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Willibald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0" marR="0" indent="18288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4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Franz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4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Meister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106,5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Nietsch Angela Maria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Wiedemann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102,0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Fröhler Konrad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Waakirchen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101,4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100,8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Pschorr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100,2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446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Kremser Walter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98,1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Durmann Karl-Heinz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Kochel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8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Albert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655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8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Wackersberg-Arzbach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85"/>
                        </a:spcAft>
                        <a:tabLst>
                          <a:tab pos="411480" algn="dec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97,5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87350" y="7165975"/>
          <a:ext cx="3343275" cy="1734185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6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8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290">
                <a:tc gridSpan="2">
                  <a:txBody>
                    <a:bodyPr/>
                    <a:lstStyle/>
                    <a:p>
                      <a:pPr marL="17780" marR="0" indent="0" algn="l">
                        <a:lnSpc>
                          <a:spcPts val="9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Einzelmeisterschaft Junioren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  <a:p>
                      <a:pPr marL="0" marR="0" indent="0" algn="ctr">
                        <a:lnSpc>
                          <a:spcPts val="8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266 </a:t>
                      </a:r>
                    </a:p>
                    <a:p>
                      <a:pPr marL="0" marR="0" indent="0" algn="ctr">
                        <a:lnSpc>
                          <a:spcPts val="700"/>
                        </a:lnSpc>
                        <a:spcBef>
                          <a:spcPts val="106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5">
                <a:tc gridSpan="2">
                  <a:txBody>
                    <a:bodyPr/>
                    <a:lstStyle/>
                    <a:p>
                      <a:pPr marL="0" marR="411480" indent="0" algn="l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08760" algn="l"/>
                        </a:tabLst>
                      </a:pPr>
                      <a:r>
                        <a:rPr lang="de-DE" sz="750" spc="-5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Sanktjohanser Johann SSA Gaißach </a:t>
                      </a:r>
                      <a:r>
                        <a:rPr lang="de-DE" sz="900" b="1" spc="-5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Einzelmeisterschaft Damenklasse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50876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Rinner Katrin 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Barbara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Kranz Juliana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GSK Ellbach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Bertl Veronika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Gerold Elisabeth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Langheinrich Agnes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Langheinrich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Andrea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490">
                <a:tc>
                  <a:txBody>
                    <a:bodyPr/>
                    <a:lstStyle/>
                    <a:p>
                      <a:pPr marL="91440" marR="0" indent="9144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9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Fischer Rosmarie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3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89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206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008120" y="250190"/>
          <a:ext cx="3151505" cy="1496060"/>
        </p:xfrm>
        <a:graphic>
          <a:graphicData uri="http://schemas.openxmlformats.org/drawingml/2006/table">
            <a:tbl>
              <a:tblPr/>
              <a:tblGrid>
                <a:gridCol w="1210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7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360">
                <a:tc gridSpan="2"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755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Einzelmeisterschaft Schützenklasse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700"/>
                        </a:lnSpc>
                        <a:spcBef>
                          <a:spcPts val="930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985">
                <a:tc gridSpan="2"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Müller Thomas 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Danner Andreas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Willibald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Demegni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Murböck Ludwig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Huber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Sachsenkam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263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Heimgreiter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Laschka Maximilian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Stöger Thomas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605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6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256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/>
        </p:nvGraphicFramePr>
        <p:xfrm>
          <a:off x="4008120" y="1746250"/>
          <a:ext cx="3151505" cy="1487805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290">
                <a:tc gridSpan="2"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35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Einzelmeisterschaft Altschützen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700"/>
                        </a:lnSpc>
                        <a:spcBef>
                          <a:spcPts val="52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270">
                <a:tc gridSpan="2"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Bertl Michael 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Schwaiger Markus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Schwaiger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Laschka Christoph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Andrian Markus von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Bad Tölz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Demmel Lorenz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Gemütlichk. Jachenau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Böttcher Marc-Andre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FSG Lenggries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Auer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Frohs. d' Wildsch.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254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Geiger Benedikt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252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779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10. Rest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716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SSA Gaißach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248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5" name="Textplatzhalter 14"/>
          <p:cNvSpPr>
            <a:spLocks noGrp="1"/>
          </p:cNvSpPr>
          <p:nvPr>
            <p:ph type="body" idx="10"/>
          </p:nvPr>
        </p:nvSpPr>
        <p:spPr>
          <a:xfrm>
            <a:off x="4008120" y="3234055"/>
            <a:ext cx="3151505" cy="1314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1270" rIns="0" bIns="0" anchor="t"/>
          <a:lstStyle/>
          <a:p>
            <a:pPr marL="0" marR="0" indent="0" algn="l">
              <a:lnSpc>
                <a:spcPts val="1000"/>
              </a:lnSpc>
              <a:spcAft>
                <a:spcPts val="0"/>
              </a:spcAft>
              <a:tabLst>
                <a:tab pos="3154680" algn="r"/>
              </a:tabLst>
            </a:pPr>
            <a:r>
              <a:rPr lang="de-DE" sz="900" b="1" spc="0">
                <a:solidFill>
                  <a:srgbClr val="000000"/>
                </a:solidFill>
                <a:latin typeface="Arial" panose="02020603050405020304" pitchFamily="2"/>
              </a:rPr>
              <a:t>Luftpistole Einzelmeisterschaft Seniorenklasse </a:t>
            </a:r>
            <a:r>
              <a:rPr lang="de-DE" sz="700" spc="0">
                <a:solidFill>
                  <a:srgbClr val="000000"/>
                </a:solidFill>
                <a:latin typeface="Arial" panose="02020603050405020304" pitchFamily="2"/>
              </a:rPr>
              <a:t>Ringe </a:t>
            </a: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4008120" y="3365500"/>
          <a:ext cx="3151505" cy="6647180"/>
        </p:xfrm>
        <a:graphic>
          <a:graphicData uri="http://schemas.openxmlformats.org/drawingml/2006/table">
            <a:tbl>
              <a:tblPr/>
              <a:tblGrid>
                <a:gridCol w="2152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7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1880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Hegele Hansjörg FSG Lenggries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Byers Ralph FSG Bad Tölz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FSG Bad Tölz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Franz Josef SSA Gaißach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Baum Benno FSG Bad Tölz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Langheinrich Uwe ZSG Bichl </a:t>
                      </a:r>
                    </a:p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Stumpf Andreas FSG Bad Tölz </a:t>
                      </a:r>
                    </a:p>
                    <a:p>
                      <a:pPr marL="45720" marR="0" indent="0" algn="l">
                        <a:lnSpc>
                          <a:spcPts val="900"/>
                        </a:lnSpc>
                        <a:spcBef>
                          <a:spcPts val="86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-2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Luftpistole Einzelmeisterschaft Auflage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-35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273 270 265 261 261 236 </a:t>
                      </a:r>
                    </a:p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218 </a:t>
                      </a:r>
                    </a:p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035"/>
                        </a:spcBef>
                        <a:spcAft>
                          <a:spcPts val="0"/>
                        </a:spcAft>
                      </a:pPr>
                      <a:r>
                        <a:rPr lang="de-DE" sz="70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Ringe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185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Voß Peter SG Gemütlichk.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8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312,9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Pschorr Franz SG Gemütlichk.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296,5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Demmel Nikolaus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290,6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Marx Helmut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277,1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5. Orterer Josef SG Gemütlichk.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270,7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20"/>
                        </a:spcAft>
                        <a:tabLst>
                          <a:tab pos="1371600" algn="l"/>
                        </a:tabLs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Berchtold Erwin ZSG Bichl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2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244,5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Mannschaftsmeisterschaft Luftpistole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1595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1360 R. </a:t>
                      </a:r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marL="45720" marR="0" indent="0" algn="l">
                        <a:lnSpc>
                          <a:spcPts val="800"/>
                        </a:lnSpc>
                        <a:spcBef>
                          <a:spcPts val="18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1. FSG Bad Tölz LP II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b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288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Thomas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283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557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Byers Ralph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270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Demegni Stefan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Georg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265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2. SSA Gaißach LP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1326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620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Bertl Michael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Willibald Florian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Sanktjohanser Johann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Müller Franz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Gilgenreiner Barbara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3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256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653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3. FSG Lenggries LP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1324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Hegele Hansjörg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Markus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Schwaiger Josef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268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938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Rinner Katrin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Böttcher Marc-Andre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1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255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SG Sachsenkam LP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1257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4. SG Jachenau LP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1257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6. ZSG Bichl LP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1249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7. SV Frohsinn LP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1243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8. FSG Bad Tölz LP I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1242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marL="660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4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9. ZSG Bichl LP II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34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1184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76530">
                <a:tc gridSpan="2">
                  <a:txBody>
                    <a:bodyPr/>
                    <a:lstStyle/>
                    <a:p>
                      <a:pPr marL="8890" marR="0" indent="0" algn="l">
                        <a:lnSpc>
                          <a:spcPts val="9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</a:pPr>
                      <a:r>
                        <a:rPr lang="de-DE" sz="900" b="1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Mannschaftsmeisterschaft Luftpistole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1524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28270">
                <a:tc gridSpan="2"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SG Jachenau LP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15240" cmpd="sng">
                      <a:solidFill>
                        <a:srgbClr val="000000"/>
                      </a:solidFill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5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880,1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Voß Peter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312,9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Pschorr Franz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296,5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Orterer Josef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41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270,7 R.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marL="45720" marR="0" indent="137160" algn="l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ZSG Bichl LP Auflage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>
                        <a:lnSpc>
                          <a:spcPts val="800"/>
                        </a:lnSpc>
                        <a:spcBef>
                          <a:spcPts val="565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812,2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Demmel Nikolaus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290,6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Marx Helmut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277,1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46685">
                <a:tc>
                  <a:txBody>
                    <a:bodyPr/>
                    <a:lstStyle/>
                    <a:p>
                      <a:pPr marL="180340" marR="0" indent="0" algn="l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Berchtold Erwin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4130" indent="0" algn="r">
                        <a:lnSpc>
                          <a:spcPts val="8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de-DE" sz="750" spc="0">
                          <a:solidFill>
                            <a:srgbClr val="000000"/>
                          </a:solidFill>
                          <a:latin typeface="Arial" panose="02020603050405020304" pitchFamily="2"/>
                        </a:rPr>
                        <a:t>244,5 R. 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">
                          <a:solidFill>
                            <a:srgbClr val="000000"/>
                          </a:solidFill>
                          <a:latin typeface="Bookman Old Style" panose="02020603050405020304" pitchFamily="1"/>
                        </a:rPr>
                        <a:t> </a:t>
                      </a:r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</a:tbl>
          </a:graphicData>
        </a:graphic>
      </p:graphicFrame>
      <p:sp>
        <p:nvSpPr>
          <p:cNvPr id="18" name="Textplatzhalter 17"/>
          <p:cNvSpPr>
            <a:spLocks noGrp="1"/>
          </p:cNvSpPr>
          <p:nvPr>
            <p:ph type="body" idx="10"/>
          </p:nvPr>
        </p:nvSpPr>
        <p:spPr>
          <a:xfrm>
            <a:off x="347980" y="10125710"/>
            <a:ext cx="6858000" cy="5549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00685" rIns="0" bIns="0" anchor="t"/>
          <a:lstStyle/>
          <a:p>
            <a:pPr marL="0" marR="0" indent="0" algn="ctr">
              <a:lnSpc>
                <a:spcPts val="1100"/>
              </a:lnSpc>
              <a:spcAft>
                <a:spcPts val="65"/>
              </a:spcAft>
            </a:pPr>
            <a:r>
              <a:rPr lang="de-DE" sz="1000" spc="0">
                <a:solidFill>
                  <a:srgbClr val="000000"/>
                </a:solidFill>
                <a:latin typeface="Arial" panose="02020603050405020304" pitchFamily="2"/>
              </a:rPr>
              <a:t>Seite 9 </a:t>
            </a:r>
          </a:p>
        </p:txBody>
      </p:sp>
      <p:cxnSp>
        <p:nvCxnSpPr>
          <p:cNvPr id="19" name="Gerader Verbinder 18"/>
          <p:cNvCxnSpPr/>
          <p:nvPr/>
        </p:nvCxnSpPr>
        <p:spPr>
          <a:xfrm>
            <a:off x="3864610" y="484505"/>
            <a:ext cx="0" cy="9641840"/>
          </a:xfrm>
          <a:prstGeom prst="line">
            <a:avLst/>
          </a:prstGeom>
          <a:ln w="15240" cmpd="sng">
            <a:solidFill>
              <a:srgbClr val="000000"/>
            </a:solidFill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layo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8880</Words>
  <Application>Microsoft Office PowerPoint</Application>
  <PresentationFormat>Benutzerdefiniert</PresentationFormat>
  <Paragraphs>3669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Arial</vt:lpstr>
      <vt:lpstr>Bookman Old Style</vt:lpstr>
      <vt:lpstr>Comic Sans MS</vt:lpstr>
      <vt:lpstr>default layout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Brauers</dc:creator>
  <cp:lastModifiedBy>Michael Brauers</cp:lastModifiedBy>
  <cp:revision>1</cp:revision>
  <dcterms:created xsi:type="dcterms:W3CDTF">2024-04-24T15:24:11Z</dcterms:created>
  <dcterms:modified xsi:type="dcterms:W3CDTF">2024-04-24T15:24:47Z</dcterms:modified>
</cp:coreProperties>
</file>