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4988" cy="7559675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6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>
          <a:xfrm>
            <a:off x="621665" y="266700"/>
            <a:ext cx="8961120" cy="3975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8575" rIns="0" bIns="0" anchor="t"/>
          <a:lstStyle/>
          <a:p>
            <a:pPr marL="0" marR="0" indent="0" algn="ctr">
              <a:lnSpc>
                <a:spcPts val="1100"/>
              </a:lnSpc>
              <a:spcAft>
                <a:spcPts val="1750"/>
              </a:spcAft>
            </a:pPr>
            <a:r>
              <a:rPr lang="de-DE" sz="1100" spc="0">
                <a:solidFill>
                  <a:srgbClr val="000000"/>
                </a:solidFill>
                <a:latin typeface="Calibri" panose="02020603050405020304" pitchFamily="2"/>
              </a:rPr>
              <a:t>Finale Gaumeisterschaft Luftgewehr am 03.02.2024 in Bad Tölz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2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>
          <a:xfrm>
            <a:off x="621665" y="266700"/>
            <a:ext cx="8961120" cy="4038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8575" rIns="0" bIns="0" anchor="t"/>
          <a:lstStyle/>
          <a:p>
            <a:pPr marL="0" marR="0" indent="0" algn="ctr">
              <a:lnSpc>
                <a:spcPts val="1100"/>
              </a:lnSpc>
              <a:spcAft>
                <a:spcPts val="1825"/>
              </a:spcAft>
            </a:pPr>
            <a:r>
              <a:rPr lang="de-DE" sz="1100" spc="0">
                <a:solidFill>
                  <a:srgbClr val="000000"/>
                </a:solidFill>
                <a:latin typeface="Calibri" panose="02020603050405020304" pitchFamily="2"/>
              </a:rPr>
              <a:t>Finale Gaumeisterschaft Luftgewehr am 03.02.2024 in Bad Tölz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>
          <a:xfrm>
            <a:off x="621665" y="266700"/>
            <a:ext cx="8961120" cy="3975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8575" rIns="0" bIns="0" anchor="t"/>
          <a:lstStyle/>
          <a:p>
            <a:pPr marL="0" marR="0" indent="0" algn="ctr">
              <a:lnSpc>
                <a:spcPts val="1100"/>
              </a:lnSpc>
              <a:spcAft>
                <a:spcPts val="1750"/>
              </a:spcAft>
            </a:pPr>
            <a:r>
              <a:rPr lang="de-DE" sz="1100" spc="0">
                <a:solidFill>
                  <a:srgbClr val="000000"/>
                </a:solidFill>
                <a:latin typeface="Calibri" panose="02020603050405020304" pitchFamily="2"/>
              </a:rPr>
              <a:t>Finale Gaumeisterschaft Luftgewehr am 03.02.2024 in Bad Tölz 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636905" y="679450"/>
          <a:ext cx="8937625" cy="610870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46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8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75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1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38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337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812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27305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Nachname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Vorname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Erg.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1. Serie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2. Serie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3. Serie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4. Serie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 marR="0" indent="9144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  <a:buFont typeface="Calibri"/>
                        <a:buAutoNum type="arabicPeriod" startAt="5"/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Serie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6.Serie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7. Serie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8. Serie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9. Serie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Ergebnis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Vor -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5 Schuß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5 Schuß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 Schuß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 Schuß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 Schuß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 Schuß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 Schuß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 Schuß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 Schuß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gesamt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kampf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305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in 250 Sek.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in 250 Sek.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a 50 Sek.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a 50 Sek.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a 50 Sek.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a 50 Sek.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a 50 Sek.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a 50 Sek.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a 50 Sek.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Ringe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indent="91440" algn="ct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buFont typeface="Calibri"/>
                        <a:buAutoNum type="arabicPeriod"/>
                      </a:pPr>
                      <a:endParaRPr/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Huber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76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70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Tatjana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3657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397,1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52,6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0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121,5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141,7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160,6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180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199,4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218,9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238,8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238,8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9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SG Sachsenkam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9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382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9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9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9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9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9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9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9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9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9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6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6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6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0" indent="0" algn="r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6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1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1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91440" algn="ct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  <a:buFont typeface="Calibri"/>
                        <a:buAutoNum type="arabicPeriod"/>
                      </a:pPr>
                      <a:endParaRPr/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Reiter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Florian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0"/>
                        </a:spcAft>
                        <a:tabLst>
                          <a:tab pos="3657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399,5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51,4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100,4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120,8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139,7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158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176,6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197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216,1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236,4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236,4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GSK Reichersbeuern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379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2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2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2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2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91440" algn="ct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  <a:buFont typeface="Calibri"/>
                        <a:buAutoNum type="arabicPeriod"/>
                      </a:pPr>
                      <a:endParaRPr/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1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Baumgartner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76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Hannah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3657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394,4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49,5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97,4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117,5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135,5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154,5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173,4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193,1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212,1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212,1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Frohsinn Wildschützen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377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1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91440" algn="ctr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buFont typeface="Calibri"/>
                        <a:buAutoNum type="arabicPeriod"/>
                      </a:pPr>
                      <a:endParaRPr/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9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Heimgreiter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Xaver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3657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404,2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305" indent="0" algn="r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50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98,6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118,1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135,3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154,4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305" indent="0" algn="r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174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192,8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195,5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3655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Frohsinn Wildschützen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765" indent="0" algn="r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384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7,8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5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23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23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>
          <a:xfrm>
            <a:off x="621665" y="266700"/>
            <a:ext cx="8961120" cy="4038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8575" rIns="0" bIns="0" anchor="t"/>
          <a:lstStyle/>
          <a:p>
            <a:pPr marL="0" marR="0" indent="0" algn="ctr">
              <a:lnSpc>
                <a:spcPts val="1100"/>
              </a:lnSpc>
              <a:spcAft>
                <a:spcPts val="1825"/>
              </a:spcAft>
            </a:pPr>
            <a:r>
              <a:rPr lang="de-DE" sz="1100" spc="0">
                <a:solidFill>
                  <a:srgbClr val="000000"/>
                </a:solidFill>
                <a:latin typeface="Calibri" panose="02020603050405020304" pitchFamily="2"/>
              </a:rPr>
              <a:t>Finale Gaumeisterschaft Luftgewehr am 03.02.2024 in Bad Tölz 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636905" y="685800"/>
          <a:ext cx="8937625" cy="5184775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46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8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75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1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38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337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9177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5.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Huber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76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Elisabeth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  <a:tabLst>
                          <a:tab pos="3657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395,8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48,9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0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00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116,4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135,5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153,8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173,4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173,4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GSK Reichersbeuern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305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377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6.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Diel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Dominik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3657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395,5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47,2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96,6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115,9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133,7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150,6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6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150,6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GSK Reichersbeuern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indent="0" algn="r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380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4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4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4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4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4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7,6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4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1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1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30480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1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9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7.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Tretter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476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Michael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3657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403,8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49,8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96,7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115,7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133,5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133,5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ZSG Bichl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27305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386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7,3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0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9,1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6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6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6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85"/>
                        </a:spcBef>
                        <a:spcAft>
                          <a:spcPts val="16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8.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Zentile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6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5"/>
                        </a:spcAf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Tobias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3657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393,7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44,6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94,4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112,3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40"/>
                        </a:spcAft>
                        <a:tabLst>
                          <a:tab pos="502920" algn="dec"/>
                        </a:tabLst>
                      </a:pPr>
                      <a:r>
                        <a:rPr lang="de-DE" sz="1100" b="1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112,3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SV Schönrain Mürnsee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7305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2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378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1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9,9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1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10,2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15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7,5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90"/>
                        </a:spcAft>
                        <a:tabLst>
                          <a:tab pos="45720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10,4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30480" indent="0" algn="r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8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170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1524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28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9,5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ts val="1100"/>
                        </a:lnSpc>
                        <a:spcBef>
                          <a:spcPts val="190"/>
                        </a:spcBef>
                        <a:spcAft>
                          <a:spcPts val="285"/>
                        </a:spcAft>
                        <a:tabLst>
                          <a:tab pos="594360" algn="dec"/>
                        </a:tabLst>
                      </a:pPr>
                      <a:r>
                        <a:rPr lang="de-DE" sz="1100" spc="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10,7 </a:t>
                      </a:r>
                    </a:p>
                  </a:txBody>
                  <a:tcPr marL="0" marR="0" marT="0" marB="0" anchor="ctr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">
                          <a:solidFill>
                            <a:srgbClr val="000000"/>
                          </a:solidFill>
                          <a:latin typeface="Calibri" panose="02020603050405020304" pitchFamily="2"/>
                        </a:rPr>
                        <a:t> </a:t>
                      </a:r>
                    </a:p>
                  </a:txBody>
                  <a:tcPr marL="0" marR="0" marT="0" marB="0">
                    <a:lnL w="15240" cmpd="sng">
                      <a:solidFill>
                        <a:srgbClr val="000000"/>
                      </a:solidFill>
                      <a:prstDash val="solid"/>
                    </a:lnL>
                    <a:lnR w="15240" cmpd="sng">
                      <a:solidFill>
                        <a:srgbClr val="000000"/>
                      </a:solidFill>
                      <a:prstDash val="solid"/>
                    </a:lnR>
                    <a:lnT w="15240" cmpd="sng">
                      <a:solidFill>
                        <a:srgbClr val="000000"/>
                      </a:solidFill>
                      <a:prstDash val="solid"/>
                    </a:lnT>
                    <a:lnB w="27305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933</Words>
  <Application>Microsoft Office PowerPoint</Application>
  <PresentationFormat>Benutzerdefiniert</PresentationFormat>
  <Paragraphs>852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Calibri</vt:lpstr>
      <vt:lpstr>default layout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Luftgewehr Finale 2024</dc:title>
  <dc:creator>Schützengau Bad Tölz</dc:creator>
  <cp:lastModifiedBy>Michael Brauers</cp:lastModifiedBy>
  <cp:revision>1</cp:revision>
  <dcterms:created xsi:type="dcterms:W3CDTF">2024-02-04T13:33:50Z</dcterms:created>
  <dcterms:modified xsi:type="dcterms:W3CDTF">2024-02-04T13:35:15Z</dcterms:modified>
</cp:coreProperties>
</file>